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66" r:id="rId5"/>
    <p:sldId id="267" r:id="rId6"/>
    <p:sldId id="259" r:id="rId7"/>
    <p:sldId id="260" r:id="rId8"/>
    <p:sldId id="261" r:id="rId9"/>
    <p:sldId id="262"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0568D9-E2F9-4E1E-9B9F-782148ABF253}" type="datetimeFigureOut">
              <a:rPr lang="en-US" smtClean="0"/>
              <a:pPr/>
              <a:t>10/19/2013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AEEED3-0014-4682-97F6-6EA1E59F9C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AEEED3-0014-4682-97F6-6EA1E59F9CFF}"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AEEED3-0014-4682-97F6-6EA1E59F9CFF}"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FD78993-F851-46B6-94C6-1C2E2C58C974}" type="datetimeFigureOut">
              <a:rPr lang="en-US" smtClean="0"/>
              <a:pPr/>
              <a:t>10/19/2013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14DA638-8E32-4B62-A5BF-E59109EF338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D78993-F851-46B6-94C6-1C2E2C58C974}"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DA638-8E32-4B62-A5BF-E59109EF33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D78993-F851-46B6-94C6-1C2E2C58C974}"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DA638-8E32-4B62-A5BF-E59109EF33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FD78993-F851-46B6-94C6-1C2E2C58C974}" type="datetimeFigureOut">
              <a:rPr lang="en-US" smtClean="0"/>
              <a:pPr/>
              <a:t>10/19/2013</a:t>
            </a:fld>
            <a:endParaRPr lang="en-US"/>
          </a:p>
        </p:txBody>
      </p:sp>
      <p:sp>
        <p:nvSpPr>
          <p:cNvPr id="9" name="Slide Number Placeholder 8"/>
          <p:cNvSpPr>
            <a:spLocks noGrp="1"/>
          </p:cNvSpPr>
          <p:nvPr>
            <p:ph type="sldNum" sz="quarter" idx="15"/>
          </p:nvPr>
        </p:nvSpPr>
        <p:spPr/>
        <p:txBody>
          <a:bodyPr rtlCol="0"/>
          <a:lstStyle/>
          <a:p>
            <a:fld id="{814DA638-8E32-4B62-A5BF-E59109EF338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FD78993-F851-46B6-94C6-1C2E2C58C974}" type="datetimeFigureOut">
              <a:rPr lang="en-US" smtClean="0"/>
              <a:pPr/>
              <a:t>10/19/2013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14DA638-8E32-4B62-A5BF-E59109EF338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FD78993-F851-46B6-94C6-1C2E2C58C974}" type="datetimeFigureOut">
              <a:rPr lang="en-US" smtClean="0"/>
              <a:pPr/>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DA638-8E32-4B62-A5BF-E59109EF338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FD78993-F851-46B6-94C6-1C2E2C58C974}" type="datetimeFigureOut">
              <a:rPr lang="en-US" smtClean="0"/>
              <a:pPr/>
              <a:t>10/19/2013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4DA638-8E32-4B62-A5BF-E59109EF338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FD78993-F851-46B6-94C6-1C2E2C58C974}" type="datetimeFigureOut">
              <a:rPr lang="en-US" smtClean="0"/>
              <a:pPr/>
              <a:t>10/19/2013</a:t>
            </a:fld>
            <a:endParaRPr lang="en-US"/>
          </a:p>
        </p:txBody>
      </p:sp>
      <p:sp>
        <p:nvSpPr>
          <p:cNvPr id="7" name="Slide Number Placeholder 6"/>
          <p:cNvSpPr>
            <a:spLocks noGrp="1"/>
          </p:cNvSpPr>
          <p:nvPr>
            <p:ph type="sldNum" sz="quarter" idx="11"/>
          </p:nvPr>
        </p:nvSpPr>
        <p:spPr/>
        <p:txBody>
          <a:bodyPr rtlCol="0"/>
          <a:lstStyle/>
          <a:p>
            <a:fld id="{814DA638-8E32-4B62-A5BF-E59109EF338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78993-F851-46B6-94C6-1C2E2C58C974}" type="datetimeFigureOut">
              <a:rPr lang="en-US" smtClean="0"/>
              <a:pPr/>
              <a:t>10/19/2013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4DA638-8E32-4B62-A5BF-E59109EF33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FD78993-F851-46B6-94C6-1C2E2C58C974}" type="datetimeFigureOut">
              <a:rPr lang="en-US" smtClean="0"/>
              <a:pPr/>
              <a:t>10/19/2013</a:t>
            </a:fld>
            <a:endParaRPr lang="en-US"/>
          </a:p>
        </p:txBody>
      </p:sp>
      <p:sp>
        <p:nvSpPr>
          <p:cNvPr id="22" name="Slide Number Placeholder 21"/>
          <p:cNvSpPr>
            <a:spLocks noGrp="1"/>
          </p:cNvSpPr>
          <p:nvPr>
            <p:ph type="sldNum" sz="quarter" idx="15"/>
          </p:nvPr>
        </p:nvSpPr>
        <p:spPr/>
        <p:txBody>
          <a:bodyPr rtlCol="0"/>
          <a:lstStyle/>
          <a:p>
            <a:fld id="{814DA638-8E32-4B62-A5BF-E59109EF338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FD78993-F851-46B6-94C6-1C2E2C58C974}" type="datetimeFigureOut">
              <a:rPr lang="en-US" smtClean="0"/>
              <a:pPr/>
              <a:t>10/19/2013</a:t>
            </a:fld>
            <a:endParaRPr lang="en-US"/>
          </a:p>
        </p:txBody>
      </p:sp>
      <p:sp>
        <p:nvSpPr>
          <p:cNvPr id="18" name="Slide Number Placeholder 17"/>
          <p:cNvSpPr>
            <a:spLocks noGrp="1"/>
          </p:cNvSpPr>
          <p:nvPr>
            <p:ph type="sldNum" sz="quarter" idx="11"/>
          </p:nvPr>
        </p:nvSpPr>
        <p:spPr/>
        <p:txBody>
          <a:bodyPr rtlCol="0"/>
          <a:lstStyle/>
          <a:p>
            <a:fld id="{814DA638-8E32-4B62-A5BF-E59109EF338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FD78993-F851-46B6-94C6-1C2E2C58C974}" type="datetimeFigureOut">
              <a:rPr lang="en-US" smtClean="0"/>
              <a:pPr/>
              <a:t>10/19/2013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14DA638-8E32-4B62-A5BF-E59109EF33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04800"/>
            <a:ext cx="8763000" cy="6248400"/>
          </a:xfrm>
        </p:spPr>
        <p:txBody>
          <a:bodyPr>
            <a:normAutofit/>
          </a:bodyPr>
          <a:lstStyle/>
          <a:p>
            <a:pPr algn="ctr"/>
            <a:endParaRPr lang="en-US" sz="7200" dirty="0" smtClean="0">
              <a:solidFill>
                <a:schemeClr val="tx1"/>
              </a:solidFill>
              <a:latin typeface="Times New Roman" pitchFamily="18" charset="0"/>
              <a:cs typeface="Times New Roman" pitchFamily="18" charset="0"/>
            </a:endParaRPr>
          </a:p>
          <a:p>
            <a:pPr algn="ctr"/>
            <a:r>
              <a:rPr lang="en-US" sz="7200" dirty="0" smtClean="0">
                <a:solidFill>
                  <a:schemeClr val="tx1"/>
                </a:solidFill>
                <a:latin typeface="Times New Roman" pitchFamily="18" charset="0"/>
                <a:cs typeface="Times New Roman" pitchFamily="18" charset="0"/>
              </a:rPr>
              <a:t>Ordering System</a:t>
            </a:r>
          </a:p>
          <a:p>
            <a:pPr algn="ctr"/>
            <a:endParaRPr lang="en-US" sz="6000" dirty="0" smtClean="0">
              <a:solidFill>
                <a:schemeClr val="tx1"/>
              </a:solidFill>
              <a:latin typeface="Times New Roman" pitchFamily="18" charset="0"/>
              <a:cs typeface="Times New Roman" pitchFamily="18" charset="0"/>
            </a:endParaRPr>
          </a:p>
          <a:p>
            <a:pPr algn="ct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Bacyal</a:t>
            </a:r>
            <a:r>
              <a:rPr lang="en-US" sz="2800" dirty="0" smtClean="0">
                <a:solidFill>
                  <a:schemeClr val="tx1"/>
                </a:solidFill>
                <a:latin typeface="Times New Roman" pitchFamily="18" charset="0"/>
                <a:cs typeface="Times New Roman" pitchFamily="18" charset="0"/>
              </a:rPr>
              <a:t>, Grace </a:t>
            </a:r>
            <a:r>
              <a:rPr lang="en-US" sz="2800" dirty="0" err="1" smtClean="0">
                <a:solidFill>
                  <a:schemeClr val="tx1"/>
                </a:solidFill>
                <a:latin typeface="Times New Roman" pitchFamily="18" charset="0"/>
                <a:cs typeface="Times New Roman" pitchFamily="18" charset="0"/>
              </a:rPr>
              <a:t>Luzcelyn</a:t>
            </a:r>
            <a:r>
              <a:rPr lang="en-US" sz="2800" dirty="0" smtClean="0">
                <a:solidFill>
                  <a:schemeClr val="tx1"/>
                </a:solidFill>
                <a:latin typeface="Times New Roman" pitchFamily="18" charset="0"/>
                <a:cs typeface="Times New Roman" pitchFamily="18" charset="0"/>
              </a:rPr>
              <a:t> B.</a:t>
            </a:r>
          </a:p>
          <a:p>
            <a:pPr algn="ct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Cabo</a:t>
            </a:r>
            <a:r>
              <a:rPr lang="en-US" sz="2800" dirty="0" smtClean="0">
                <a:solidFill>
                  <a:schemeClr val="tx1"/>
                </a:solidFill>
                <a:latin typeface="Times New Roman" pitchFamily="18" charset="0"/>
                <a:cs typeface="Times New Roman" pitchFamily="18" charset="0"/>
              </a:rPr>
              <a:t>, Ma. Joanna I.</a:t>
            </a:r>
          </a:p>
          <a:p>
            <a:pPr algn="ctr"/>
            <a:r>
              <a:rPr lang="en-US" sz="2800" dirty="0" smtClean="0">
                <a:solidFill>
                  <a:schemeClr val="tx1"/>
                </a:solidFill>
                <a:latin typeface="Times New Roman" pitchFamily="18" charset="0"/>
                <a:cs typeface="Times New Roman" pitchFamily="18" charset="0"/>
              </a:rPr>
              <a:t>			     Carlos, Rose </a:t>
            </a:r>
            <a:r>
              <a:rPr lang="en-US" sz="2800" dirty="0" err="1" smtClean="0">
                <a:solidFill>
                  <a:schemeClr val="tx1"/>
                </a:solidFill>
                <a:latin typeface="Times New Roman" pitchFamily="18" charset="0"/>
                <a:cs typeface="Times New Roman" pitchFamily="18" charset="0"/>
              </a:rPr>
              <a:t>Janeth</a:t>
            </a:r>
            <a:r>
              <a:rPr lang="en-US" sz="2800" dirty="0" smtClean="0">
                <a:solidFill>
                  <a:schemeClr val="tx1"/>
                </a:solidFill>
                <a:latin typeface="Times New Roman" pitchFamily="18" charset="0"/>
                <a:cs typeface="Times New Roman" pitchFamily="18" charset="0"/>
              </a:rPr>
              <a:t> G.</a:t>
            </a:r>
          </a:p>
          <a:p>
            <a:pPr algn="ct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Gulane</a:t>
            </a:r>
            <a:r>
              <a:rPr lang="en-US" sz="2800" dirty="0" smtClean="0">
                <a:solidFill>
                  <a:schemeClr val="tx1"/>
                </a:solidFill>
                <a:latin typeface="Times New Roman" pitchFamily="18" charset="0"/>
                <a:cs typeface="Times New Roman" pitchFamily="18" charset="0"/>
              </a:rPr>
              <a:t>, Kristine P.</a:t>
            </a:r>
          </a:p>
          <a:p>
            <a:pPr algn="ct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Mendio</a:t>
            </a:r>
            <a:r>
              <a:rPr lang="en-US" sz="2800" dirty="0" smtClean="0">
                <a:solidFill>
                  <a:schemeClr val="tx1"/>
                </a:solidFill>
                <a:latin typeface="Times New Roman" pitchFamily="18" charset="0"/>
                <a:cs typeface="Times New Roman" pitchFamily="18" charset="0"/>
              </a:rPr>
              <a:t>, Dianne F.</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52400"/>
            <a:ext cx="6172200" cy="646331"/>
          </a:xfrm>
          <a:prstGeom prst="rect">
            <a:avLst/>
          </a:prstGeom>
          <a:noFill/>
        </p:spPr>
        <p:txBody>
          <a:bodyPr wrap="square" rtlCol="0">
            <a:spAutoFit/>
          </a:bodyPr>
          <a:lstStyle/>
          <a:p>
            <a:pPr algn="ctr"/>
            <a:r>
              <a:rPr lang="en-US" sz="3600" b="1" dirty="0" smtClean="0">
                <a:latin typeface="Times New Roman" pitchFamily="18" charset="0"/>
                <a:cs typeface="Times New Roman" pitchFamily="18" charset="0"/>
              </a:rPr>
              <a:t>TIMELINE</a:t>
            </a:r>
            <a:endParaRPr lang="en-US" sz="3600" b="1" dirty="0">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533400" y="990600"/>
          <a:ext cx="7715568" cy="5486400"/>
        </p:xfrm>
        <a:graphic>
          <a:graphicData uri="http://schemas.openxmlformats.org/drawingml/2006/table">
            <a:tbl>
              <a:tblPr firstRow="1" bandRow="1">
                <a:tableStyleId>{5C22544A-7EE6-4342-B048-85BDC9FD1C3A}</a:tableStyleId>
              </a:tblPr>
              <a:tblGrid>
                <a:gridCol w="2514600"/>
                <a:gridCol w="1143000"/>
                <a:gridCol w="1066800"/>
                <a:gridCol w="990600"/>
                <a:gridCol w="1066800"/>
                <a:gridCol w="933768"/>
              </a:tblGrid>
              <a:tr h="5486400">
                <a:tc>
                  <a:txBody>
                    <a:bodyPr/>
                    <a:lstStyle/>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pPr marL="342900" indent="-342900">
                        <a:buAutoNum type="arabicPeriod"/>
                      </a:pPr>
                      <a:r>
                        <a:rPr lang="en-US" sz="1800" b="0" dirty="0" smtClean="0">
                          <a:solidFill>
                            <a:schemeClr val="tx1"/>
                          </a:solidFill>
                          <a:latin typeface="Times New Roman" pitchFamily="18" charset="0"/>
                          <a:cs typeface="Times New Roman" pitchFamily="18" charset="0"/>
                        </a:rPr>
                        <a:t>Chapter</a:t>
                      </a:r>
                      <a:r>
                        <a:rPr lang="en-US" sz="1800" b="0" baseline="0" dirty="0" smtClean="0">
                          <a:solidFill>
                            <a:schemeClr val="tx1"/>
                          </a:solidFill>
                          <a:latin typeface="Times New Roman" pitchFamily="18" charset="0"/>
                          <a:cs typeface="Times New Roman" pitchFamily="18" charset="0"/>
                        </a:rPr>
                        <a:t> 3.2</a:t>
                      </a:r>
                    </a:p>
                    <a:p>
                      <a:pPr marL="342900" indent="-342900">
                        <a:buAutoNum type="arabicPeriod"/>
                      </a:pPr>
                      <a:r>
                        <a:rPr lang="en-US" sz="1800" b="0" baseline="0" dirty="0" smtClean="0">
                          <a:solidFill>
                            <a:schemeClr val="tx1"/>
                          </a:solidFill>
                          <a:latin typeface="Times New Roman" pitchFamily="18" charset="0"/>
                          <a:cs typeface="Times New Roman" pitchFamily="18" charset="0"/>
                        </a:rPr>
                        <a:t>Designing Database</a:t>
                      </a:r>
                    </a:p>
                    <a:p>
                      <a:pPr marL="342900" indent="-342900">
                        <a:buAutoNum type="arabicPeriod"/>
                      </a:pPr>
                      <a:r>
                        <a:rPr lang="en-US" sz="1800" b="0" baseline="0" dirty="0" smtClean="0">
                          <a:solidFill>
                            <a:schemeClr val="tx1"/>
                          </a:solidFill>
                          <a:latin typeface="Times New Roman" pitchFamily="18" charset="0"/>
                          <a:cs typeface="Times New Roman" pitchFamily="18" charset="0"/>
                        </a:rPr>
                        <a:t>Coding for the System</a:t>
                      </a:r>
                    </a:p>
                    <a:p>
                      <a:pPr marL="342900" indent="-342900">
                        <a:buAutoNum type="arabicPeriod"/>
                      </a:pPr>
                      <a:r>
                        <a:rPr lang="en-US" sz="1800" b="0" dirty="0" smtClean="0">
                          <a:solidFill>
                            <a:schemeClr val="tx1"/>
                          </a:solidFill>
                          <a:latin typeface="Times New Roman" pitchFamily="18" charset="0"/>
                          <a:cs typeface="Times New Roman" pitchFamily="18" charset="0"/>
                        </a:rPr>
                        <a:t>Doing Chapter</a:t>
                      </a:r>
                      <a:r>
                        <a:rPr lang="en-US" sz="1800" b="0" baseline="0" dirty="0" smtClean="0">
                          <a:solidFill>
                            <a:schemeClr val="tx1"/>
                          </a:solidFill>
                          <a:latin typeface="Times New Roman" pitchFamily="18" charset="0"/>
                          <a:cs typeface="Times New Roman" pitchFamily="18" charset="0"/>
                        </a:rPr>
                        <a:t> 4</a:t>
                      </a:r>
                    </a:p>
                    <a:p>
                      <a:pPr marL="342900" indent="-342900">
                        <a:buAutoNum type="arabicPeriod"/>
                      </a:pPr>
                      <a:r>
                        <a:rPr lang="en-US" sz="1800" b="0" baseline="0" dirty="0" smtClean="0">
                          <a:solidFill>
                            <a:schemeClr val="tx1"/>
                          </a:solidFill>
                          <a:latin typeface="Times New Roman" pitchFamily="18" charset="0"/>
                          <a:cs typeface="Times New Roman" pitchFamily="18" charset="0"/>
                        </a:rPr>
                        <a:t>Doing Chapter 5</a:t>
                      </a:r>
                    </a:p>
                    <a:p>
                      <a:pPr marL="342900" indent="-342900">
                        <a:buAutoNum type="arabicPeriod"/>
                      </a:pPr>
                      <a:r>
                        <a:rPr lang="en-US" sz="1800" b="0" baseline="0" dirty="0" smtClean="0">
                          <a:solidFill>
                            <a:schemeClr val="tx1"/>
                          </a:solidFill>
                          <a:latin typeface="Times New Roman" pitchFamily="18" charset="0"/>
                          <a:cs typeface="Times New Roman" pitchFamily="18" charset="0"/>
                        </a:rPr>
                        <a:t>Doing Chapter 6</a:t>
                      </a:r>
                    </a:p>
                    <a:p>
                      <a:pPr marL="342900" indent="-342900">
                        <a:buAutoNum type="arabicPeriod"/>
                      </a:pPr>
                      <a:r>
                        <a:rPr lang="en-US" sz="1800" b="0" baseline="0" dirty="0" smtClean="0">
                          <a:solidFill>
                            <a:schemeClr val="tx1"/>
                          </a:solidFill>
                          <a:latin typeface="Times New Roman" pitchFamily="18" charset="0"/>
                          <a:cs typeface="Times New Roman" pitchFamily="18" charset="0"/>
                        </a:rPr>
                        <a:t>Revising of Documents</a:t>
                      </a:r>
                    </a:p>
                    <a:p>
                      <a:pPr marL="342900" indent="-342900">
                        <a:buAutoNum type="arabicPeriod"/>
                      </a:pPr>
                      <a:r>
                        <a:rPr lang="en-US" sz="1800" b="0" baseline="0" dirty="0" smtClean="0">
                          <a:solidFill>
                            <a:schemeClr val="tx1"/>
                          </a:solidFill>
                          <a:latin typeface="Times New Roman" pitchFamily="18" charset="0"/>
                          <a:cs typeface="Times New Roman" pitchFamily="18" charset="0"/>
                        </a:rPr>
                        <a:t>Testing of System</a:t>
                      </a:r>
                    </a:p>
                    <a:p>
                      <a:pPr marL="342900" indent="-342900">
                        <a:buAutoNum type="arabicPeriod"/>
                      </a:pPr>
                      <a:r>
                        <a:rPr lang="en-US" sz="1800" b="0" baseline="0" dirty="0" smtClean="0">
                          <a:solidFill>
                            <a:schemeClr val="tx1"/>
                          </a:solidFill>
                          <a:latin typeface="Times New Roman" pitchFamily="18" charset="0"/>
                          <a:cs typeface="Times New Roman" pitchFamily="18" charset="0"/>
                        </a:rPr>
                        <a:t>Maintenance for the System</a:t>
                      </a:r>
                    </a:p>
                    <a:p>
                      <a:pPr marL="342900" indent="-342900">
                        <a:buAutoNum type="arabicPeriod"/>
                      </a:pPr>
                      <a:r>
                        <a:rPr lang="en-US" sz="1800" b="0" baseline="0" dirty="0" smtClean="0">
                          <a:solidFill>
                            <a:schemeClr val="tx1"/>
                          </a:solidFill>
                          <a:latin typeface="Times New Roman" pitchFamily="18" charset="0"/>
                          <a:cs typeface="Times New Roman" pitchFamily="18" charset="0"/>
                        </a:rPr>
                        <a:t>Completing the Documents and System</a:t>
                      </a:r>
                    </a:p>
                    <a:p>
                      <a:pPr marL="342900" indent="-342900">
                        <a:buAutoNum type="arabicPeriod"/>
                      </a:pPr>
                      <a:r>
                        <a:rPr lang="en-US" sz="1800" b="0" dirty="0" smtClean="0">
                          <a:solidFill>
                            <a:schemeClr val="tx1"/>
                          </a:solidFill>
                          <a:latin typeface="Times New Roman" pitchFamily="18" charset="0"/>
                          <a:cs typeface="Times New Roman" pitchFamily="18" charset="0"/>
                        </a:rPr>
                        <a:t>Final Defense</a:t>
                      </a:r>
                      <a:endParaRPr lang="en-US"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600" dirty="0" smtClean="0">
                        <a:solidFill>
                          <a:schemeClr val="tx1"/>
                        </a:solidFill>
                        <a:latin typeface="Times New Roman" pitchFamily="18" charset="0"/>
                        <a:cs typeface="Times New Roman" pitchFamily="18" charset="0"/>
                      </a:endParaRPr>
                    </a:p>
                    <a:p>
                      <a:pPr algn="ctr"/>
                      <a:r>
                        <a:rPr lang="en-US" sz="1600" dirty="0" smtClean="0">
                          <a:solidFill>
                            <a:schemeClr val="tx1"/>
                          </a:solidFill>
                          <a:latin typeface="Times New Roman" pitchFamily="18" charset="0"/>
                          <a:cs typeface="Times New Roman" pitchFamily="18" charset="0"/>
                        </a:rPr>
                        <a:t>November</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dirty="0" smtClean="0">
                        <a:solidFill>
                          <a:schemeClr val="tx1"/>
                        </a:solidFill>
                        <a:latin typeface="Times New Roman" pitchFamily="18" charset="0"/>
                        <a:cs typeface="Times New Roman" pitchFamily="18" charset="0"/>
                      </a:endParaRPr>
                    </a:p>
                    <a:p>
                      <a:pPr algn="ctr"/>
                      <a:r>
                        <a:rPr lang="en-US" sz="1600" dirty="0" smtClean="0">
                          <a:solidFill>
                            <a:schemeClr val="tx1"/>
                          </a:solidFill>
                          <a:latin typeface="Times New Roman" pitchFamily="18" charset="0"/>
                          <a:cs typeface="Times New Roman" pitchFamily="18" charset="0"/>
                        </a:rPr>
                        <a:t>December</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dirty="0" smtClean="0"/>
                    </a:p>
                    <a:p>
                      <a:pPr algn="ctr"/>
                      <a:r>
                        <a:rPr lang="en-US" sz="1600" dirty="0" smtClean="0">
                          <a:solidFill>
                            <a:schemeClr val="tx1"/>
                          </a:solidFill>
                          <a:latin typeface="Times New Roman" pitchFamily="18" charset="0"/>
                          <a:cs typeface="Times New Roman" pitchFamily="18" charset="0"/>
                        </a:rPr>
                        <a:t>January</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dirty="0" smtClean="0">
                        <a:solidFill>
                          <a:schemeClr val="tx1"/>
                        </a:solidFill>
                      </a:endParaRPr>
                    </a:p>
                    <a:p>
                      <a:pPr algn="ctr"/>
                      <a:r>
                        <a:rPr lang="en-US" sz="1600" dirty="0" smtClean="0">
                          <a:solidFill>
                            <a:schemeClr val="tx1"/>
                          </a:solidFill>
                          <a:latin typeface="Times New Roman" pitchFamily="18" charset="0"/>
                          <a:cs typeface="Times New Roman" pitchFamily="18" charset="0"/>
                        </a:rPr>
                        <a:t>February</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dirty="0" smtClean="0">
                        <a:solidFill>
                          <a:schemeClr val="tx1"/>
                        </a:solidFill>
                      </a:endParaRPr>
                    </a:p>
                    <a:p>
                      <a:r>
                        <a:rPr lang="en-US" sz="1600" dirty="0" smtClean="0">
                          <a:solidFill>
                            <a:schemeClr val="tx1"/>
                          </a:solidFill>
                          <a:latin typeface="Times New Roman" pitchFamily="18" charset="0"/>
                          <a:cs typeface="Times New Roman" pitchFamily="18" charset="0"/>
                        </a:rPr>
                        <a:t>March</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cxnSp>
        <p:nvCxnSpPr>
          <p:cNvPr id="8" name="Straight Connector 7"/>
          <p:cNvCxnSpPr/>
          <p:nvPr/>
        </p:nvCxnSpPr>
        <p:spPr>
          <a:xfrm>
            <a:off x="533400" y="1676400"/>
            <a:ext cx="769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3400" y="2133600"/>
            <a:ext cx="769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33400" y="2438400"/>
            <a:ext cx="769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3400" y="2971800"/>
            <a:ext cx="769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33400" y="3276600"/>
            <a:ext cx="769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33400" y="3505200"/>
            <a:ext cx="769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33400" y="3810000"/>
            <a:ext cx="769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3400" y="4343400"/>
            <a:ext cx="769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33400" y="4648200"/>
            <a:ext cx="769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181600"/>
            <a:ext cx="769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09600" y="5943600"/>
            <a:ext cx="769620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048000" y="1676400"/>
            <a:ext cx="11430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4" name="Rectangle 23"/>
          <p:cNvSpPr/>
          <p:nvPr/>
        </p:nvSpPr>
        <p:spPr>
          <a:xfrm>
            <a:off x="3048000" y="2438400"/>
            <a:ext cx="5181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5" name="Rectangle 24"/>
          <p:cNvSpPr/>
          <p:nvPr/>
        </p:nvSpPr>
        <p:spPr>
          <a:xfrm>
            <a:off x="4191000" y="2971800"/>
            <a:ext cx="1066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6" name="Rectangle 25"/>
          <p:cNvSpPr/>
          <p:nvPr/>
        </p:nvSpPr>
        <p:spPr>
          <a:xfrm>
            <a:off x="4648200" y="3276600"/>
            <a:ext cx="609600" cy="228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7" name="Rectangle 26"/>
          <p:cNvSpPr/>
          <p:nvPr/>
        </p:nvSpPr>
        <p:spPr>
          <a:xfrm>
            <a:off x="5638800" y="3810000"/>
            <a:ext cx="609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 name="Rectangle 27"/>
          <p:cNvSpPr/>
          <p:nvPr/>
        </p:nvSpPr>
        <p:spPr>
          <a:xfrm>
            <a:off x="5257800" y="3505200"/>
            <a:ext cx="9906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 name="Rectangle 28"/>
          <p:cNvSpPr/>
          <p:nvPr/>
        </p:nvSpPr>
        <p:spPr>
          <a:xfrm>
            <a:off x="5867400" y="4343400"/>
            <a:ext cx="1447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 name="Rectangle 29"/>
          <p:cNvSpPr/>
          <p:nvPr/>
        </p:nvSpPr>
        <p:spPr>
          <a:xfrm>
            <a:off x="6705600" y="4648200"/>
            <a:ext cx="609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 name="Rectangle 30"/>
          <p:cNvSpPr/>
          <p:nvPr/>
        </p:nvSpPr>
        <p:spPr>
          <a:xfrm>
            <a:off x="6934200" y="5181600"/>
            <a:ext cx="1295400" cy="76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 name="Rectangle 31"/>
          <p:cNvSpPr/>
          <p:nvPr/>
        </p:nvSpPr>
        <p:spPr>
          <a:xfrm>
            <a:off x="7315200" y="5943600"/>
            <a:ext cx="9144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 name="Rectangle 32"/>
          <p:cNvSpPr/>
          <p:nvPr/>
        </p:nvSpPr>
        <p:spPr>
          <a:xfrm>
            <a:off x="3048000" y="2133600"/>
            <a:ext cx="1143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620000" cy="609600"/>
          </a:xfrm>
        </p:spPr>
        <p:txBody>
          <a:bodyPr>
            <a:normAutofit/>
          </a:bodyPr>
          <a:lstStyle/>
          <a:p>
            <a:pPr algn="ctr"/>
            <a:r>
              <a:rPr lang="en-US" sz="3200" b="1" dirty="0" smtClean="0">
                <a:solidFill>
                  <a:schemeClr val="tx1"/>
                </a:solidFill>
                <a:latin typeface="Times New Roman" pitchFamily="18" charset="0"/>
                <a:cs typeface="Times New Roman" pitchFamily="18" charset="0"/>
              </a:rPr>
              <a:t>What the system does as a whole :</a:t>
            </a:r>
            <a:endParaRPr lang="en-US" sz="32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990600"/>
            <a:ext cx="8382000" cy="5715000"/>
          </a:xfrm>
        </p:spPr>
        <p:txBody>
          <a:bodyPr>
            <a:normAutofit fontScale="92500" lnSpcReduction="20000"/>
          </a:bodyPr>
          <a:lstStyle/>
          <a:p>
            <a:pPr>
              <a:buFont typeface="Wingdings" pitchFamily="2" charset="2"/>
              <a:buChar char="v"/>
            </a:pPr>
            <a:r>
              <a:rPr lang="en-US" sz="2600" dirty="0" smtClean="0">
                <a:solidFill>
                  <a:schemeClr val="tx1">
                    <a:lumMod val="85000"/>
                    <a:lumOff val="15000"/>
                  </a:schemeClr>
                </a:solidFill>
                <a:latin typeface="Times New Roman" pitchFamily="18" charset="0"/>
                <a:cs typeface="Times New Roman" pitchFamily="18" charset="0"/>
              </a:rPr>
              <a:t>Present the Menu Tablet then</a:t>
            </a:r>
          </a:p>
          <a:p>
            <a:pPr>
              <a:buFont typeface="Wingdings" pitchFamily="2" charset="2"/>
              <a:buChar char="v"/>
            </a:pPr>
            <a:endParaRPr lang="en-US" sz="2600" dirty="0" smtClean="0">
              <a:solidFill>
                <a:schemeClr val="tx1">
                  <a:lumMod val="85000"/>
                  <a:lumOff val="15000"/>
                </a:schemeClr>
              </a:solidFill>
              <a:latin typeface="Times New Roman" pitchFamily="18" charset="0"/>
              <a:cs typeface="Times New Roman" pitchFamily="18" charset="0"/>
            </a:endParaRPr>
          </a:p>
          <a:p>
            <a:pPr>
              <a:buFont typeface="Wingdings" pitchFamily="2" charset="2"/>
              <a:buChar char="v"/>
            </a:pPr>
            <a:r>
              <a:rPr lang="en-US" sz="2600" dirty="0" smtClean="0">
                <a:solidFill>
                  <a:schemeClr val="tx1">
                    <a:lumMod val="85000"/>
                    <a:lumOff val="15000"/>
                  </a:schemeClr>
                </a:solidFill>
                <a:latin typeface="Times New Roman" pitchFamily="18" charset="0"/>
                <a:cs typeface="Times New Roman" pitchFamily="18" charset="0"/>
              </a:rPr>
              <a:t>The Customer will Order and</a:t>
            </a:r>
          </a:p>
          <a:p>
            <a:pPr>
              <a:buNone/>
            </a:pPr>
            <a:endParaRPr lang="en-US" sz="2600" dirty="0" smtClean="0">
              <a:latin typeface="Times New Roman" pitchFamily="18" charset="0"/>
              <a:cs typeface="Times New Roman" pitchFamily="18" charset="0"/>
            </a:endParaRPr>
          </a:p>
          <a:p>
            <a:pPr>
              <a:buFont typeface="Wingdings" pitchFamily="2" charset="2"/>
              <a:buChar char="v"/>
            </a:pPr>
            <a:r>
              <a:rPr lang="en-US" sz="2600" dirty="0" smtClean="0">
                <a:latin typeface="Times New Roman" pitchFamily="18" charset="0"/>
                <a:cs typeface="Times New Roman" pitchFamily="18" charset="0"/>
              </a:rPr>
              <a:t>Via GPRS the customer order will send to the kitchen monitor with the table number</a:t>
            </a:r>
          </a:p>
          <a:p>
            <a:pPr>
              <a:buFont typeface="Wingdings" pitchFamily="2" charset="2"/>
              <a:buChar char="v"/>
            </a:pPr>
            <a:endParaRPr lang="en-US" sz="2600" dirty="0" smtClean="0">
              <a:latin typeface="Times New Roman" pitchFamily="18" charset="0"/>
              <a:cs typeface="Times New Roman" pitchFamily="18" charset="0"/>
            </a:endParaRPr>
          </a:p>
          <a:p>
            <a:pPr>
              <a:buFont typeface="Wingdings" pitchFamily="2" charset="2"/>
              <a:buChar char="v"/>
            </a:pPr>
            <a:r>
              <a:rPr lang="en-US" sz="2600" dirty="0" smtClean="0">
                <a:latin typeface="Times New Roman" pitchFamily="18" charset="0"/>
                <a:cs typeface="Times New Roman" pitchFamily="18" charset="0"/>
              </a:rPr>
              <a:t>Then waiting for the customer order</a:t>
            </a:r>
          </a:p>
          <a:p>
            <a:pPr>
              <a:buFont typeface="Wingdings" pitchFamily="2" charset="2"/>
              <a:buChar char="v"/>
            </a:pPr>
            <a:endParaRPr lang="en-US" sz="2600" dirty="0" smtClean="0">
              <a:latin typeface="Times New Roman" pitchFamily="18" charset="0"/>
              <a:cs typeface="Times New Roman" pitchFamily="18" charset="0"/>
            </a:endParaRPr>
          </a:p>
          <a:p>
            <a:pPr>
              <a:buFont typeface="Wingdings" pitchFamily="2" charset="2"/>
              <a:buChar char="v"/>
            </a:pPr>
            <a:r>
              <a:rPr lang="en-US" sz="2600" dirty="0" smtClean="0">
                <a:latin typeface="Times New Roman" pitchFamily="18" charset="0"/>
                <a:cs typeface="Times New Roman" pitchFamily="18" charset="0"/>
              </a:rPr>
              <a:t>The monitor outside the kitchen will show that the food is ready to serve</a:t>
            </a:r>
          </a:p>
          <a:p>
            <a:pPr>
              <a:buFont typeface="Wingdings" pitchFamily="2" charset="2"/>
              <a:buChar char="v"/>
            </a:pPr>
            <a:endParaRPr lang="en-US" sz="2600" dirty="0" smtClean="0">
              <a:latin typeface="Times New Roman" pitchFamily="18" charset="0"/>
              <a:cs typeface="Times New Roman" pitchFamily="18" charset="0"/>
            </a:endParaRPr>
          </a:p>
          <a:p>
            <a:pPr>
              <a:buFont typeface="Wingdings" pitchFamily="2" charset="2"/>
              <a:buChar char="v"/>
            </a:pPr>
            <a:r>
              <a:rPr lang="en-US" sz="2600" dirty="0" smtClean="0">
                <a:latin typeface="Times New Roman" pitchFamily="18" charset="0"/>
                <a:cs typeface="Times New Roman" pitchFamily="18" charset="0"/>
              </a:rPr>
              <a:t>Then automatically compute the bill</a:t>
            </a:r>
          </a:p>
          <a:p>
            <a:pPr>
              <a:buFont typeface="Wingdings" pitchFamily="2" charset="2"/>
              <a:buChar char="v"/>
            </a:pPr>
            <a:endParaRPr lang="en-US" sz="2600" dirty="0" smtClean="0">
              <a:latin typeface="Times New Roman" pitchFamily="18" charset="0"/>
              <a:cs typeface="Times New Roman" pitchFamily="18" charset="0"/>
            </a:endParaRPr>
          </a:p>
          <a:p>
            <a:pPr>
              <a:buFont typeface="Wingdings" pitchFamily="2" charset="2"/>
              <a:buChar char="v"/>
            </a:pPr>
            <a:r>
              <a:rPr lang="en-US" sz="2600" dirty="0" smtClean="0">
                <a:latin typeface="Times New Roman" pitchFamily="18" charset="0"/>
                <a:cs typeface="Times New Roman" pitchFamily="18" charset="0"/>
              </a:rPr>
              <a:t>And print the Receipt.</a:t>
            </a:r>
          </a:p>
          <a:p>
            <a:pPr>
              <a:buFont typeface="Wingdings" pitchFamily="2" charset="2"/>
              <a:buChar char="v"/>
            </a:pPr>
            <a:endParaRPr lang="en-US" dirty="0" smtClean="0">
              <a:latin typeface="Times New Roman" pitchFamily="18" charset="0"/>
              <a:cs typeface="Times New Roman" pitchFamily="18" charset="0"/>
            </a:endParaRPr>
          </a:p>
          <a:p>
            <a:pPr>
              <a:buFont typeface="Wingdings" pitchFamily="2" charset="2"/>
              <a:buChar char="v"/>
            </a:pPr>
            <a:endParaRPr lang="en-US" dirty="0">
              <a:solidFill>
                <a:schemeClr val="tx1">
                  <a:lumMod val="85000"/>
                  <a:lumOff val="15000"/>
                </a:schemeClr>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3657600" cy="1524000"/>
          </a:xfrm>
        </p:spPr>
        <p:txBody>
          <a:bodyPr>
            <a:normAutofit fontScale="90000"/>
          </a:bodyPr>
          <a:lstStyle/>
          <a:p>
            <a:pPr algn="ctr"/>
            <a:r>
              <a:rPr lang="en-US" sz="4000" b="1" dirty="0" smtClean="0">
                <a:solidFill>
                  <a:schemeClr val="tx1"/>
                </a:solidFill>
                <a:latin typeface="Times New Roman" pitchFamily="18" charset="0"/>
                <a:cs typeface="Times New Roman" pitchFamily="18" charset="0"/>
              </a:rPr>
              <a:t>Transaction Covered :</a:t>
            </a:r>
            <a:r>
              <a:rPr lang="en-US" sz="2400" b="1" dirty="0" smtClean="0"/>
              <a:t/>
            </a:r>
            <a:br>
              <a:rPr lang="en-US" sz="2400" b="1" dirty="0" smtClean="0"/>
            </a:br>
            <a:endParaRPr lang="en-US" sz="2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905000"/>
            <a:ext cx="3505200" cy="4343400"/>
          </a:xfrm>
        </p:spPr>
        <p:txBody>
          <a:bodyPr>
            <a:noAutofit/>
          </a:bodyPr>
          <a:lstStyle/>
          <a:p>
            <a:pPr>
              <a:buFont typeface="Wingdings" pitchFamily="2" charset="2"/>
              <a:buChar char="v"/>
            </a:pPr>
            <a:r>
              <a:rPr lang="en-US" sz="2800" dirty="0" smtClean="0">
                <a:latin typeface="Times New Roman" pitchFamily="18" charset="0"/>
                <a:cs typeface="Times New Roman" pitchFamily="18" charset="0"/>
              </a:rPr>
              <a:t>Bill payments</a:t>
            </a:r>
          </a:p>
          <a:p>
            <a:pPr>
              <a:buFont typeface="Wingdings" pitchFamily="2" charset="2"/>
              <a:buChar char="v"/>
            </a:pPr>
            <a:endParaRPr lang="en-US" sz="2800" dirty="0" smtClean="0">
              <a:latin typeface="Times New Roman" pitchFamily="18" charset="0"/>
              <a:cs typeface="Times New Roman" pitchFamily="18" charset="0"/>
            </a:endParaRPr>
          </a:p>
          <a:p>
            <a:pPr>
              <a:buFont typeface="Wingdings" pitchFamily="2" charset="2"/>
              <a:buChar char="v"/>
            </a:pPr>
            <a:r>
              <a:rPr lang="en-US" sz="2800" dirty="0" smtClean="0">
                <a:latin typeface="Times New Roman" pitchFamily="18" charset="0"/>
                <a:cs typeface="Times New Roman" pitchFamily="18" charset="0"/>
              </a:rPr>
              <a:t>Generates reports</a:t>
            </a:r>
          </a:p>
          <a:p>
            <a:pPr>
              <a:buFont typeface="Wingdings" pitchFamily="2" charset="2"/>
              <a:buChar char="v"/>
            </a:pPr>
            <a:endParaRPr lang="en-US" sz="2800" dirty="0" smtClean="0">
              <a:latin typeface="Times New Roman" pitchFamily="18" charset="0"/>
              <a:cs typeface="Times New Roman" pitchFamily="18" charset="0"/>
            </a:endParaRPr>
          </a:p>
          <a:p>
            <a:pPr>
              <a:buFont typeface="Wingdings" pitchFamily="2" charset="2"/>
              <a:buChar char="v"/>
            </a:pPr>
            <a:r>
              <a:rPr lang="en-US" sz="2800" dirty="0" smtClean="0">
                <a:latin typeface="Times New Roman" pitchFamily="18" charset="0"/>
                <a:cs typeface="Times New Roman" pitchFamily="18" charset="0"/>
              </a:rPr>
              <a:t>Controlling user access authority to system resources</a:t>
            </a:r>
          </a:p>
          <a:p>
            <a:pPr>
              <a:buNone/>
            </a:pPr>
            <a:endParaRPr lang="en-US" sz="2000" dirty="0" smtClean="0">
              <a:latin typeface="Times New Roman" pitchFamily="18" charset="0"/>
              <a:cs typeface="Times New Roman" pitchFamily="18" charset="0"/>
            </a:endParaRPr>
          </a:p>
          <a:p>
            <a:pPr>
              <a:buFont typeface="Wingdings" pitchFamily="2" charset="2"/>
              <a:buChar char="v"/>
            </a:pPr>
            <a:endParaRPr lang="en-US" sz="2000" dirty="0" smtClean="0">
              <a:latin typeface="Times New Roman" pitchFamily="18" charset="0"/>
              <a:cs typeface="Times New Roman" pitchFamily="18" charset="0"/>
            </a:endParaRPr>
          </a:p>
        </p:txBody>
      </p:sp>
      <p:sp>
        <p:nvSpPr>
          <p:cNvPr id="4" name="TextBox 3"/>
          <p:cNvSpPr txBox="1"/>
          <p:nvPr/>
        </p:nvSpPr>
        <p:spPr>
          <a:xfrm>
            <a:off x="4800600" y="457200"/>
            <a:ext cx="2667000" cy="646331"/>
          </a:xfrm>
          <a:prstGeom prst="rect">
            <a:avLst/>
          </a:prstGeom>
          <a:noFill/>
        </p:spPr>
        <p:txBody>
          <a:bodyPr wrap="square" rtlCol="0">
            <a:spAutoFit/>
          </a:bodyPr>
          <a:lstStyle/>
          <a:p>
            <a:pPr algn="ctr"/>
            <a:r>
              <a:rPr lang="en-US" sz="3600" b="1" dirty="0" smtClean="0">
                <a:latin typeface="Times New Roman" pitchFamily="18" charset="0"/>
                <a:cs typeface="Times New Roman" pitchFamily="18" charset="0"/>
              </a:rPr>
              <a:t>QUERIES :</a:t>
            </a:r>
            <a:endParaRPr lang="en-US" sz="3600" b="1" dirty="0">
              <a:latin typeface="Times New Roman" pitchFamily="18" charset="0"/>
              <a:cs typeface="Times New Roman" pitchFamily="18" charset="0"/>
            </a:endParaRPr>
          </a:p>
        </p:txBody>
      </p:sp>
      <p:sp>
        <p:nvSpPr>
          <p:cNvPr id="5" name="Content Placeholder 2"/>
          <p:cNvSpPr txBox="1">
            <a:spLocks/>
          </p:cNvSpPr>
          <p:nvPr/>
        </p:nvSpPr>
        <p:spPr>
          <a:xfrm>
            <a:off x="4724400" y="1828800"/>
            <a:ext cx="3505200" cy="4724400"/>
          </a:xfrm>
          <a:prstGeom prst="rect">
            <a:avLst/>
          </a:prstGeom>
        </p:spPr>
        <p:txBody>
          <a:bodyPr vert="horz">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en-US" sz="280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User</a:t>
            </a:r>
            <a:r>
              <a:rPr kumimoji="0" lang="en-US" sz="280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ID</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800" i="0" u="none" strike="noStrike" kern="1200" cap="none" spc="0" normalizeH="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lang="en-US" sz="2800" noProof="0" dirty="0" smtClean="0">
                <a:latin typeface="Times New Roman" pitchFamily="18" charset="0"/>
                <a:cs typeface="Times New Roman" pitchFamily="18" charset="0"/>
              </a:rPr>
              <a:t>Order Item</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800" i="0" u="none" strike="noStrike" kern="1200" cap="none" spc="0" normalizeH="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lang="en-US" sz="2800" dirty="0" smtClean="0">
                <a:latin typeface="Times New Roman" pitchFamily="18" charset="0"/>
                <a:cs typeface="Times New Roman" pitchFamily="18" charset="0"/>
              </a:rPr>
              <a:t>Time and Date</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80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lang="en-US" sz="2800" dirty="0" smtClean="0">
                <a:latin typeface="Times New Roman" pitchFamily="18" charset="0"/>
                <a:cs typeface="Times New Roman" pitchFamily="18" charset="0"/>
              </a:rPr>
              <a:t>Item Price</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80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en-US" sz="280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Table number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381000"/>
            <a:ext cx="3200400" cy="12192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small" spc="0" normalizeH="0" baseline="0" noProof="0" dirty="0" smtClean="0">
                <a:ln>
                  <a:noFill/>
                </a:ln>
                <a:solidFill>
                  <a:schemeClr val="tx1"/>
                </a:solidFill>
                <a:effectLst/>
                <a:uLnTx/>
                <a:uFillTx/>
                <a:latin typeface="Times New Roman" pitchFamily="18" charset="0"/>
                <a:ea typeface="+mj-ea"/>
                <a:cs typeface="Times New Roman" pitchFamily="18" charset="0"/>
              </a:rPr>
              <a:t>Reports :</a:t>
            </a:r>
          </a:p>
        </p:txBody>
      </p:sp>
      <p:sp>
        <p:nvSpPr>
          <p:cNvPr id="3" name="Title 1"/>
          <p:cNvSpPr txBox="1">
            <a:spLocks/>
          </p:cNvSpPr>
          <p:nvPr/>
        </p:nvSpPr>
        <p:spPr>
          <a:xfrm>
            <a:off x="4419600" y="304800"/>
            <a:ext cx="3581400" cy="1371600"/>
          </a:xfrm>
          <a:prstGeom prst="rect">
            <a:avLst/>
          </a:prstGeom>
        </p:spPr>
        <p:txBody>
          <a:bodyP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small" spc="0" normalizeH="0" baseline="0" noProof="0" dirty="0" smtClean="0">
                <a:ln>
                  <a:noFill/>
                </a:ln>
                <a:solidFill>
                  <a:schemeClr val="tx1"/>
                </a:solidFill>
                <a:effectLst/>
                <a:uLnTx/>
                <a:uFillTx/>
                <a:latin typeface="Times New Roman" pitchFamily="18" charset="0"/>
                <a:ea typeface="+mj-ea"/>
                <a:cs typeface="Times New Roman" pitchFamily="18" charset="0"/>
              </a:rPr>
              <a:t>Special Technologies :</a:t>
            </a:r>
            <a:r>
              <a:rPr kumimoji="0" lang="en-US" sz="2400" b="1" i="0" u="none" strike="noStrike" kern="1200" cap="small" spc="0" normalizeH="0" baseline="0" noProof="0" dirty="0" smtClean="0">
                <a:ln>
                  <a:noFill/>
                </a:ln>
                <a:solidFill>
                  <a:schemeClr val="tx2"/>
                </a:solidFill>
                <a:effectLst/>
                <a:uLnTx/>
                <a:uFillTx/>
                <a:latin typeface="+mj-lt"/>
                <a:ea typeface="+mj-ea"/>
                <a:cs typeface="+mj-cs"/>
              </a:rPr>
              <a:t/>
            </a:r>
            <a:br>
              <a:rPr kumimoji="0" lang="en-US" sz="2400" b="1" i="0" u="none" strike="noStrike" kern="1200" cap="small" spc="0" normalizeH="0" baseline="0" noProof="0" dirty="0" smtClean="0">
                <a:ln>
                  <a:noFill/>
                </a:ln>
                <a:solidFill>
                  <a:schemeClr val="tx2"/>
                </a:solidFill>
                <a:effectLst/>
                <a:uLnTx/>
                <a:uFillTx/>
                <a:latin typeface="+mj-lt"/>
                <a:ea typeface="+mj-ea"/>
                <a:cs typeface="+mj-cs"/>
              </a:rPr>
            </a:br>
            <a:endParaRPr kumimoji="0" lang="en-US" sz="2200" b="0" i="0" u="none" strike="noStrike" kern="1200" cap="small"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5" name="Content Placeholder 2"/>
          <p:cNvSpPr txBox="1">
            <a:spLocks/>
          </p:cNvSpPr>
          <p:nvPr/>
        </p:nvSpPr>
        <p:spPr>
          <a:xfrm>
            <a:off x="381000" y="1752600"/>
            <a:ext cx="3657600" cy="4648200"/>
          </a:xfrm>
          <a:prstGeom prst="rect">
            <a:avLst/>
          </a:prstGeom>
        </p:spPr>
        <p:txBody>
          <a:bodyPr>
            <a:noAutofit/>
          </a:bodyPr>
          <a:lstStyle/>
          <a:p>
            <a:pPr marL="274320" marR="0" lvl="0" indent="-274320"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Show the customer order</a:t>
            </a:r>
          </a:p>
          <a:p>
            <a:pPr marL="274320" marR="0" lvl="0" indent="-274320"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lang="en-US" sz="2800" dirty="0" smtClean="0">
                <a:latin typeface="Times New Roman" pitchFamily="18" charset="0"/>
                <a:cs typeface="Times New Roman" pitchFamily="18" charset="0"/>
              </a:rPr>
              <a:t>Time and Date</a:t>
            </a:r>
          </a:p>
          <a:p>
            <a:pPr marL="274320" marR="0" lvl="0" indent="-274320"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lang="en-US" sz="2800" dirty="0" smtClean="0">
              <a:latin typeface="Times New Roman" pitchFamily="18" charset="0"/>
              <a:cs typeface="Times New Roman" pitchFamily="18" charset="0"/>
            </a:endParaRPr>
          </a:p>
          <a:p>
            <a:pPr marL="274320" marR="0" lvl="0" indent="-274320"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Total</a:t>
            </a:r>
            <a:r>
              <a:rPr kumimoji="0" lang="en-US" sz="28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amount paid</a:t>
            </a:r>
          </a:p>
          <a:p>
            <a:pPr marL="274320" marR="0" lvl="0" indent="-274320"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8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lang="en-US" sz="2800" baseline="0" dirty="0" smtClean="0">
                <a:latin typeface="Times New Roman" pitchFamily="18" charset="0"/>
                <a:cs typeface="Times New Roman" pitchFamily="18" charset="0"/>
              </a:rPr>
              <a:t>Total</a:t>
            </a:r>
            <a:r>
              <a:rPr lang="en-US" sz="2800" dirty="0" smtClean="0">
                <a:latin typeface="Times New Roman" pitchFamily="18" charset="0"/>
                <a:cs typeface="Times New Roman" pitchFamily="18" charset="0"/>
              </a:rPr>
              <a:t> sales per day</a:t>
            </a: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6" name="Content Placeholder 2"/>
          <p:cNvSpPr txBox="1">
            <a:spLocks/>
          </p:cNvSpPr>
          <p:nvPr/>
        </p:nvSpPr>
        <p:spPr>
          <a:xfrm>
            <a:off x="4800600" y="1676400"/>
            <a:ext cx="4038600" cy="3276600"/>
          </a:xfrm>
          <a:prstGeom prst="rect">
            <a:avLst/>
          </a:prstGeom>
        </p:spPr>
        <p:txBody>
          <a:bodyPr>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kumimoji="0" lang="en-US"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7" name="Content Placeholder 2"/>
          <p:cNvSpPr txBox="1">
            <a:spLocks/>
          </p:cNvSpPr>
          <p:nvPr/>
        </p:nvSpPr>
        <p:spPr>
          <a:xfrm>
            <a:off x="4724400" y="1752600"/>
            <a:ext cx="3810000" cy="3276600"/>
          </a:xfrm>
          <a:prstGeom prst="rect">
            <a:avLst/>
          </a:prstGeom>
        </p:spPr>
        <p:txBody>
          <a:bodyPr vert="horz">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lang="en-US" sz="2800" dirty="0" smtClean="0">
                <a:latin typeface="Times New Roman" pitchFamily="18" charset="0"/>
                <a:cs typeface="Times New Roman" pitchFamily="18" charset="0"/>
              </a:rPr>
              <a:t>Tablet</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lang="en-US" sz="2800" dirty="0" smtClean="0">
              <a:latin typeface="Times New Roman" pitchFamily="18" charset="0"/>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lang="en-US" sz="2800" dirty="0" smtClean="0">
                <a:latin typeface="Times New Roman" pitchFamily="18" charset="0"/>
                <a:cs typeface="Times New Roman" pitchFamily="18" charset="0"/>
              </a:rPr>
              <a:t>Monitor</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lang="en-US" sz="2800" noProof="0" dirty="0" smtClean="0">
              <a:latin typeface="Times New Roman" pitchFamily="18" charset="0"/>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lang="en-US" sz="2800" dirty="0" smtClean="0">
                <a:latin typeface="Times New Roman" pitchFamily="18" charset="0"/>
                <a:cs typeface="Times New Roman" pitchFamily="18" charset="0"/>
              </a:rPr>
              <a:t>Printer</a:t>
            </a:r>
            <a:endParaRPr lang="en-US" sz="2800" noProof="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5071"/>
            <a:ext cx="6657110" cy="1200329"/>
          </a:xfrm>
          <a:prstGeom prst="rect">
            <a:avLst/>
          </a:prstGeom>
          <a:noFill/>
        </p:spPr>
        <p:txBody>
          <a:bodyPr wrap="square" rtlCol="0">
            <a:spAutoFit/>
          </a:bodyPr>
          <a:lstStyle/>
          <a:p>
            <a:pPr algn="ctr"/>
            <a:r>
              <a:rPr lang="en-US" sz="3600" b="1" dirty="0" smtClean="0">
                <a:latin typeface="Times New Roman" pitchFamily="18" charset="0"/>
                <a:cs typeface="Times New Roman" pitchFamily="18" charset="0"/>
              </a:rPr>
              <a:t>Major difference from other system :</a:t>
            </a:r>
            <a:endParaRPr lang="en-US" sz="3600" b="1" dirty="0">
              <a:latin typeface="Times New Roman" pitchFamily="18" charset="0"/>
              <a:cs typeface="Times New Roman" pitchFamily="18" charset="0"/>
            </a:endParaRPr>
          </a:p>
        </p:txBody>
      </p:sp>
      <p:sp>
        <p:nvSpPr>
          <p:cNvPr id="3" name="Content Placeholder 2"/>
          <p:cNvSpPr txBox="1">
            <a:spLocks/>
          </p:cNvSpPr>
          <p:nvPr/>
        </p:nvSpPr>
        <p:spPr>
          <a:xfrm>
            <a:off x="381000" y="1371600"/>
            <a:ext cx="7772400" cy="5029200"/>
          </a:xfrm>
          <a:prstGeom prst="rect">
            <a:avLst/>
          </a:prstGeom>
        </p:spPr>
        <p:txBody>
          <a:bodyPr>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4" name="Content Placeholder 2"/>
          <p:cNvSpPr txBox="1">
            <a:spLocks/>
          </p:cNvSpPr>
          <p:nvPr/>
        </p:nvSpPr>
        <p:spPr>
          <a:xfrm>
            <a:off x="304800" y="1371600"/>
            <a:ext cx="8458200" cy="5410200"/>
          </a:xfrm>
          <a:prstGeom prst="rect">
            <a:avLst/>
          </a:prstGeom>
        </p:spPr>
        <p:txBody>
          <a:bodyPr>
            <a:noAutofit/>
          </a:bodyPr>
          <a:lstStyle/>
          <a:p>
            <a:pPr marL="274320" lvl="0" indent="-274320">
              <a:spcBef>
                <a:spcPts val="600"/>
              </a:spcBef>
              <a:buClr>
                <a:schemeClr val="accent1"/>
              </a:buClr>
              <a:buSzPct val="70000"/>
              <a:buFont typeface="Wingdings" pitchFamily="2" charset="2"/>
              <a:buChar char="v"/>
            </a:pPr>
            <a:r>
              <a:rPr lang="en-US" sz="2300" dirty="0" smtClean="0">
                <a:latin typeface="Times New Roman" pitchFamily="18" charset="0"/>
                <a:cs typeface="Times New Roman" pitchFamily="18" charset="0"/>
              </a:rPr>
              <a:t>W</a:t>
            </a:r>
            <a:r>
              <a:rPr kumimoji="0" lang="en-US" sz="23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e</a:t>
            </a:r>
            <a:r>
              <a:rPr kumimoji="0" lang="en-US" sz="23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are using Tablet for ordering to show the menu and price. Using Tablet in ordering is a big advantage it helps </a:t>
            </a:r>
            <a:r>
              <a:rPr lang="en-US" sz="2300" dirty="0" smtClean="0">
                <a:latin typeface="Times New Roman" pitchFamily="18" charset="0"/>
                <a:cs typeface="Times New Roman" pitchFamily="18" charset="0"/>
              </a:rPr>
              <a:t>to easily add and take orders, to lessen man power and also to eliminate human error.</a:t>
            </a:r>
          </a:p>
          <a:p>
            <a:pPr marL="274320" indent="-274320">
              <a:spcBef>
                <a:spcPts val="600"/>
              </a:spcBef>
              <a:buClr>
                <a:schemeClr val="accent1"/>
              </a:buClr>
              <a:buSzPct val="70000"/>
            </a:pPr>
            <a:endParaRPr kumimoji="0" lang="en-US" sz="23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274320" indent="-274320">
              <a:spcBef>
                <a:spcPts val="600"/>
              </a:spcBef>
              <a:buClr>
                <a:schemeClr val="accent1"/>
              </a:buClr>
              <a:buSzPct val="70000"/>
              <a:buFont typeface="Wingdings" pitchFamily="2" charset="2"/>
              <a:buChar char="v"/>
            </a:pPr>
            <a:r>
              <a:rPr lang="en-US" sz="2300" dirty="0" smtClean="0">
                <a:latin typeface="Times New Roman" pitchFamily="18" charset="0"/>
                <a:cs typeface="Times New Roman" pitchFamily="18" charset="0"/>
              </a:rPr>
              <a:t>The customer input orders directly into the tablet with communicates the customer order to the kitchen food and drink order data entry display running total of purchase on screen then directly the order in the system to be fasted the work using of a tablet. </a:t>
            </a:r>
          </a:p>
          <a:p>
            <a:pPr marL="274320" indent="-274320">
              <a:spcBef>
                <a:spcPts val="600"/>
              </a:spcBef>
              <a:buClr>
                <a:schemeClr val="accent1"/>
              </a:buClr>
              <a:buSzPct val="70000"/>
              <a:buFont typeface="Wingdings" pitchFamily="2" charset="2"/>
              <a:buChar char="v"/>
            </a:pPr>
            <a:endParaRPr kumimoji="0" lang="en-US" sz="2300" b="0" i="0" u="none" strike="noStrike" kern="1200" cap="none" spc="0" normalizeH="0" baseline="0" noProof="0" dirty="0" smtClean="0">
              <a:ln>
                <a:noFill/>
              </a:ln>
              <a:effectLst/>
              <a:uLnTx/>
              <a:uFillTx/>
              <a:latin typeface="Times New Roman" pitchFamily="18" charset="0"/>
              <a:cs typeface="Times New Roman" pitchFamily="18" charset="0"/>
            </a:endParaRPr>
          </a:p>
          <a:p>
            <a:pPr marL="274320" indent="-274320">
              <a:spcBef>
                <a:spcPts val="600"/>
              </a:spcBef>
              <a:buClr>
                <a:schemeClr val="accent1"/>
              </a:buClr>
              <a:buSzPct val="70000"/>
              <a:buFont typeface="Wingdings" pitchFamily="2" charset="2"/>
              <a:buChar char="v"/>
            </a:pPr>
            <a:r>
              <a:rPr lang="en-US" sz="2300" dirty="0" smtClean="0">
                <a:latin typeface="Times New Roman" pitchFamily="18" charset="0"/>
                <a:cs typeface="Times New Roman" pitchFamily="18" charset="0"/>
              </a:rPr>
              <a:t>When the new orders come in, some general information about the new order will be inputted such as item from the menu, the price of each item, table number, time and date.</a:t>
            </a:r>
          </a:p>
          <a:p>
            <a:pPr marL="274320" indent="-274320">
              <a:spcBef>
                <a:spcPts val="600"/>
              </a:spcBef>
              <a:buClr>
                <a:schemeClr val="accent1"/>
              </a:buClr>
              <a:buSzPct val="70000"/>
            </a:pPr>
            <a:endParaRPr kumimoji="0" lang="en-US" sz="2000" b="0" i="0" u="none" strike="noStrike" kern="1200" cap="none" spc="0" normalizeH="0" baseline="0" noProof="0" dirty="0" smtClean="0">
              <a:ln>
                <a:noFill/>
              </a:ln>
              <a:effectLst/>
              <a:uLnTx/>
              <a:uFillTx/>
              <a:latin typeface="Times New Roman" pitchFamily="18" charset="0"/>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kumimoji="0" lang="en-US"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solidFill>
                  <a:schemeClr val="tx1"/>
                </a:solidFill>
                <a:latin typeface="Times New Roman" pitchFamily="18" charset="0"/>
                <a:cs typeface="Times New Roman" pitchFamily="18" charset="0"/>
              </a:rPr>
              <a:t>INTEGRATION WITH OTHER SYSTEM PRESENTED VIA DIAGRAM</a:t>
            </a:r>
            <a:endParaRPr lang="en-US" sz="3200" dirty="0">
              <a:solidFill>
                <a:schemeClr val="tx1"/>
              </a:solidFill>
              <a:latin typeface="Times New Roman" pitchFamily="18" charset="0"/>
              <a:cs typeface="Times New Roman" pitchFamily="18" charset="0"/>
            </a:endParaRPr>
          </a:p>
        </p:txBody>
      </p:sp>
      <p:sp>
        <p:nvSpPr>
          <p:cNvPr id="6" name="Content Placeholder 2"/>
          <p:cNvSpPr txBox="1">
            <a:spLocks/>
          </p:cNvSpPr>
          <p:nvPr/>
        </p:nvSpPr>
        <p:spPr>
          <a:xfrm>
            <a:off x="381000" y="1447800"/>
            <a:ext cx="8382000" cy="5257800"/>
          </a:xfrm>
          <a:prstGeom prst="rect">
            <a:avLst/>
          </a:prstGeom>
        </p:spPr>
        <p:txBody>
          <a:bodyPr>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kumimoji="0" lang="en-US"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7" name="Content Placeholder 2"/>
          <p:cNvSpPr txBox="1">
            <a:spLocks/>
          </p:cNvSpPr>
          <p:nvPr/>
        </p:nvSpPr>
        <p:spPr>
          <a:xfrm>
            <a:off x="304800" y="1371600"/>
            <a:ext cx="8458200" cy="5410200"/>
          </a:xfrm>
          <a:prstGeom prst="rect">
            <a:avLst/>
          </a:prstGeom>
        </p:spPr>
        <p:txBody>
          <a:bodyPr>
            <a:noAutofit/>
          </a:bodyPr>
          <a:lstStyle/>
          <a:p>
            <a:pPr marL="274320" indent="-274320">
              <a:spcBef>
                <a:spcPts val="600"/>
              </a:spcBef>
              <a:buClr>
                <a:schemeClr val="accent1"/>
              </a:buClr>
              <a:buSzPct val="70000"/>
            </a:pPr>
            <a:endParaRPr kumimoji="0" lang="en-US" sz="2000" b="0" i="0" u="none" strike="noStrike" kern="1200" cap="none" spc="0" normalizeH="0" baseline="0" noProof="0" dirty="0" smtClean="0">
              <a:ln>
                <a:noFill/>
              </a:ln>
              <a:effectLst/>
              <a:uLnTx/>
              <a:uFillTx/>
              <a:latin typeface="Times New Roman" pitchFamily="18" charset="0"/>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kumimoji="0" lang="en-US"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pic>
        <p:nvPicPr>
          <p:cNvPr id="1026" name="Picture 2" descr="C:\Users\mendio\Documents\dianne\PS1\ordering-icon.png"/>
          <p:cNvPicPr>
            <a:picLocks noChangeAspect="1" noChangeArrowheads="1"/>
          </p:cNvPicPr>
          <p:nvPr/>
        </p:nvPicPr>
        <p:blipFill>
          <a:blip r:embed="rId2" cstate="print"/>
          <a:srcRect/>
          <a:stretch>
            <a:fillRect/>
          </a:stretch>
        </p:blipFill>
        <p:spPr bwMode="auto">
          <a:xfrm>
            <a:off x="838200" y="2438400"/>
            <a:ext cx="2438400" cy="2286000"/>
          </a:xfrm>
          <a:prstGeom prst="rect">
            <a:avLst/>
          </a:prstGeom>
          <a:noFill/>
        </p:spPr>
      </p:pic>
      <p:pic>
        <p:nvPicPr>
          <p:cNvPr id="1027" name="Picture 3" descr="C:\Users\mendio\Documents\dianne\PS1\images.jpg"/>
          <p:cNvPicPr>
            <a:picLocks noChangeAspect="1" noChangeArrowheads="1"/>
          </p:cNvPicPr>
          <p:nvPr/>
        </p:nvPicPr>
        <p:blipFill>
          <a:blip r:embed="rId3" cstate="print"/>
          <a:srcRect/>
          <a:stretch>
            <a:fillRect/>
          </a:stretch>
        </p:blipFill>
        <p:spPr bwMode="auto">
          <a:xfrm>
            <a:off x="5791200" y="2514600"/>
            <a:ext cx="2057400" cy="2028825"/>
          </a:xfrm>
          <a:prstGeom prst="rect">
            <a:avLst/>
          </a:prstGeom>
          <a:noFill/>
        </p:spPr>
      </p:pic>
      <p:sp>
        <p:nvSpPr>
          <p:cNvPr id="9" name="Content Placeholder 2"/>
          <p:cNvSpPr txBox="1">
            <a:spLocks/>
          </p:cNvSpPr>
          <p:nvPr/>
        </p:nvSpPr>
        <p:spPr>
          <a:xfrm>
            <a:off x="457200" y="1524000"/>
            <a:ext cx="8458200" cy="5410200"/>
          </a:xfrm>
          <a:prstGeom prst="rect">
            <a:avLst/>
          </a:prstGeom>
        </p:spPr>
        <p:txBody>
          <a:bodyPr>
            <a:noAutofit/>
          </a:bodyPr>
          <a:lstStyle/>
          <a:p>
            <a:pPr marL="274320" indent="-274320">
              <a:spcBef>
                <a:spcPts val="600"/>
              </a:spcBef>
              <a:buClr>
                <a:schemeClr val="accent1"/>
              </a:buClr>
              <a:buSzPct val="70000"/>
            </a:pPr>
            <a:endParaRPr kumimoji="0" lang="en-US" sz="2000" b="0" i="0" u="none" strike="noStrike" kern="1200" cap="none" spc="0" normalizeH="0" baseline="0" noProof="0" dirty="0" smtClean="0">
              <a:ln>
                <a:noFill/>
              </a:ln>
              <a:effectLst/>
              <a:uLnTx/>
              <a:uFillTx/>
              <a:latin typeface="Times New Roman" pitchFamily="18" charset="0"/>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kumimoji="0" lang="en-US"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10" name="Title 1"/>
          <p:cNvSpPr txBox="1">
            <a:spLocks/>
          </p:cNvSpPr>
          <p:nvPr/>
        </p:nvSpPr>
        <p:spPr>
          <a:xfrm>
            <a:off x="685800" y="1676400"/>
            <a:ext cx="7543800" cy="4724400"/>
          </a:xfrm>
          <a:prstGeom prst="round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1" i="0" u="none" strike="noStrike" kern="1200" normalizeH="0" baseline="0" noProof="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Times New Roman" pitchFamily="18" charset="0"/>
              <a:ea typeface="+mj-ea"/>
              <a:cs typeface="Times New Roman" pitchFamily="18" charset="0"/>
            </a:endParaRPr>
          </a:p>
        </p:txBody>
      </p:sp>
      <p:sp>
        <p:nvSpPr>
          <p:cNvPr id="11" name="Right Arrow 10"/>
          <p:cNvSpPr/>
          <p:nvPr/>
        </p:nvSpPr>
        <p:spPr>
          <a:xfrm>
            <a:off x="3352800" y="3276600"/>
            <a:ext cx="2133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90600" y="4876800"/>
            <a:ext cx="22860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ORDERING</a:t>
            </a:r>
            <a:endParaRPr lang="en-US" sz="2800" b="1" dirty="0">
              <a:latin typeface="Times New Roman" pitchFamily="18" charset="0"/>
              <a:cs typeface="Times New Roman" pitchFamily="18" charset="0"/>
            </a:endParaRPr>
          </a:p>
        </p:txBody>
      </p:sp>
      <p:sp>
        <p:nvSpPr>
          <p:cNvPr id="13" name="TextBox 12"/>
          <p:cNvSpPr txBox="1"/>
          <p:nvPr/>
        </p:nvSpPr>
        <p:spPr>
          <a:xfrm>
            <a:off x="6324600" y="4886980"/>
            <a:ext cx="10668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POS</a:t>
            </a:r>
            <a:endParaRPr lang="en-US" sz="28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05088" cy="762000"/>
          </a:xfrm>
        </p:spPr>
        <p:txBody>
          <a:bodyPr>
            <a:noAutofit/>
          </a:bodyPr>
          <a:lstStyle/>
          <a:p>
            <a:pPr algn="ctr"/>
            <a:r>
              <a:rPr lang="en-US" sz="3600" b="1" dirty="0" smtClean="0">
                <a:solidFill>
                  <a:schemeClr val="tx1"/>
                </a:solidFill>
                <a:latin typeface="Times New Roman" pitchFamily="18" charset="0"/>
                <a:cs typeface="Times New Roman" pitchFamily="18" charset="0"/>
              </a:rPr>
              <a:t>SOLUTION  ARCHITECTURE</a:t>
            </a:r>
            <a:endParaRPr lang="en-US" sz="3600" b="1" dirty="0">
              <a:solidFill>
                <a:schemeClr val="tx1"/>
              </a:solidFill>
              <a:latin typeface="Times New Roman" pitchFamily="18" charset="0"/>
              <a:cs typeface="Times New Roman" pitchFamily="18" charset="0"/>
            </a:endParaRPr>
          </a:p>
        </p:txBody>
      </p:sp>
      <p:pic>
        <p:nvPicPr>
          <p:cNvPr id="2050" name="Picture 2"/>
          <p:cNvPicPr>
            <a:picLocks noGrp="1" noChangeAspect="1" noChangeArrowheads="1"/>
          </p:cNvPicPr>
          <p:nvPr>
            <p:ph sz="quarter" idx="1"/>
          </p:nvPr>
        </p:nvPicPr>
        <p:blipFill>
          <a:blip r:embed="rId3" cstate="print"/>
          <a:srcRect/>
          <a:stretch>
            <a:fillRect/>
          </a:stretch>
        </p:blipFill>
        <p:spPr bwMode="auto">
          <a:xfrm>
            <a:off x="4038600" y="1143000"/>
            <a:ext cx="1195388" cy="1371600"/>
          </a:xfrm>
          <a:prstGeom prst="rect">
            <a:avLst/>
          </a:prstGeom>
          <a:noFill/>
          <a:ln w="9525">
            <a:noFill/>
            <a:miter lim="800000"/>
            <a:headEnd/>
            <a:tailEnd/>
          </a:ln>
        </p:spPr>
      </p:pic>
      <p:sp>
        <p:nvSpPr>
          <p:cNvPr id="6" name="Title 1"/>
          <p:cNvSpPr txBox="1">
            <a:spLocks/>
          </p:cNvSpPr>
          <p:nvPr/>
        </p:nvSpPr>
        <p:spPr>
          <a:xfrm>
            <a:off x="304800" y="1066800"/>
            <a:ext cx="8610600" cy="5562600"/>
          </a:xfrm>
          <a:prstGeom prst="round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1" i="0" u="none" strike="noStrike" kern="1200" normalizeH="0" baseline="0" noProof="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Times New Roman" pitchFamily="18" charset="0"/>
              <a:ea typeface="+mj-ea"/>
              <a:cs typeface="Times New Roman" pitchFamily="18" charset="0"/>
            </a:endParaRPr>
          </a:p>
        </p:txBody>
      </p:sp>
      <p:pic>
        <p:nvPicPr>
          <p:cNvPr id="2051" name="Picture 3" descr="C:\Users\mendio\Documents\dianne\PS1\images (1).jpg"/>
          <p:cNvPicPr>
            <a:picLocks noChangeAspect="1" noChangeArrowheads="1"/>
          </p:cNvPicPr>
          <p:nvPr/>
        </p:nvPicPr>
        <p:blipFill>
          <a:blip r:embed="rId4" cstate="print"/>
          <a:srcRect/>
          <a:stretch>
            <a:fillRect/>
          </a:stretch>
        </p:blipFill>
        <p:spPr bwMode="auto">
          <a:xfrm>
            <a:off x="1143000" y="1219200"/>
            <a:ext cx="1219201" cy="1219200"/>
          </a:xfrm>
          <a:prstGeom prst="rect">
            <a:avLst/>
          </a:prstGeom>
          <a:noFill/>
        </p:spPr>
      </p:pic>
      <p:pic>
        <p:nvPicPr>
          <p:cNvPr id="2055" name="Picture 7" descr="https://encrypted-tbn2.gstatic.com/images?q=tbn:ANd9GcQKUz6_wHM4xzYe1degJiFkZGF_fQFgS4H7gpZzAuI8aTiMOmPS3A"/>
          <p:cNvPicPr>
            <a:picLocks noChangeAspect="1" noChangeArrowheads="1"/>
          </p:cNvPicPr>
          <p:nvPr/>
        </p:nvPicPr>
        <p:blipFill>
          <a:blip r:embed="rId5" cstate="print"/>
          <a:srcRect/>
          <a:stretch>
            <a:fillRect/>
          </a:stretch>
        </p:blipFill>
        <p:spPr bwMode="auto">
          <a:xfrm>
            <a:off x="6705600" y="1219200"/>
            <a:ext cx="1524000" cy="1371600"/>
          </a:xfrm>
          <a:prstGeom prst="rect">
            <a:avLst/>
          </a:prstGeom>
          <a:noFill/>
        </p:spPr>
      </p:pic>
      <p:sp>
        <p:nvSpPr>
          <p:cNvPr id="2057" name="AutoShape 9" descr="data:image/jpeg;base64,/9j/4AAQSkZJRgABAQAAAQABAAD/2wCEAAkGBxQQEBQUEBQPFRQUEBQVFRQVEBgVFBcVFBUWFhQUFBQYHCggGBolHRUVIjIhJSkrLi4uFx8zODMsNygtLisBCgoKDg0OGBAQGywkHiUvNyw1NCwsLCwvLCwsLC8sLC8sNywsLC0vLC8uLCwsKywsLCwrLCwsKzQsLCwxLCwsLP/AABEIANUA7AMBIgACEQEDEQH/xAAcAAABBQEBAQAAAAAAAAAAAAAAAgMFBgcEAQj/xABcEAABAwIABwcNCgkJBwUAAAABAAIDBBEFBhIhMUFRBxNTYXGRkxQVFyIyUnSBsbLR0tM0QlRzdZShweHwFiMkM0NyhJLEJURFYoKFlcLiVWWDo6Wz8TVjZKLD/8QAGgEBAAIDAQAAAAAAAAAAAAAAAAIDAQQFBv/EADARAAIBAgMHAgUEAwAAAAAAAAABAgMRBBJRBRMUITFBgbHBImGh0fAkMkJxMzRS/9oADAMBAAIRAxEAPwDcUIXjnWCA9QoiTD0bSQ3LkOf8227eTKNgbcqQcYWj9DUaL9y31vtQE0hQP4TNGZ0U976mDba3dJJxpYO6jqNNu4GnZp0/QgLAhVw44RDMWT3/AFBttt2ph2PlONLKnoh6yAtSFUuyFS97UdF9qW3HynOhlSf+EPWQFqQqyMdYeDquiHrJYxxi4Op6NvrICxoVfbjVGc4jnsLXu1uvQT2yWMZ2cHPzN1/2kBOoUH+Ejb/mprcjL+dZKGMA4KaxvbuNVv66AmkKG6/jgpbcrNX9peHGFo/RT88XtEBNIUIcZG8FPzxe0Xn4TM4Kf/l+0QE4hQP4UM4Ko/5frpLsbIhpjnHR+ugLAhV4Y1xuzNZNe9hmZ9T04MZ2cFPr963V/aQE6hQH4UMNrRz5z3g222oGNDCM0c+09oNHOgJ9ChBjIzg5xtu0G3iDl30GEo5xeNwOex1EHY5pzjRrQHYhCEAKv4yVl3CEuLWCJ007gbHe2mzWXGcZRDr8TCNasCoeOjv/AFHiwdD9JqUBn+Nm6J1O4NG/Aloc2nhl3gRxuF43TStBc6RzSHZIsACM91XG7qTx+iqf8TqPSqzj2b4SquKdwHIMwHMAoFAaOd1KQfop7H/eVT63Gk9lWTgZf8RqfXWeMdqOj75wh7bcmooDQ+yq/gHeOvqvXSDuoO+Ct8dZUn/9FnqEBfjumO+CsH7VUe0Sm7p8g0QW5KyoH+dZ+hAaF2U5eCk+fT/WUDdRk1xSH9tlWeoQGit3U3fB3/PZkvsrHXS3/bJVnlJk74zfL5GW3LtpybjKtx2utMrW4tb3+KNXl/1t+9CAYG6qPgbT+2Tav/AR2VGa6CM8ZrJvSvQ3F2wz1V7Z777a/iCae3AGULGbJvntv17eMIBzsqM/2fD87n9Kak3S4nacHU55amY/WubHAYE6mPW0z7/dlsrfLae3vli1rX+hUNAX526HCf6NpvnEqQd0CLVQQjkqJVREIC8nH9mqjYOSqlXNUY5Qyd3QQP8A1pnu8qp6EBdKbHtsQtFSRxjYyolaOZpC6uyfNawjkA8NqOL+vxKgoQGgDdTn1tl+f1Prpx+6hLmyopCdnV9Rm5e20qgDtf1vJxnjTRQGiQbppyhlxVAF9LK+UuHGGvu13IdK03F7Dpka2WJ2W8Rb7G8Zt/hBIfHI3U4EOaRqcBZfNy2jchN4ae/fVY8WVCbc5POsmDd6eYSMa9pu1zQ5p2hwuD9KcUTik69BSn/40XmBSywZBZ/jme2wkP8AdtP5ataAs9xyH4zCfyZTeWsQGTyYgVOF8IYQdSup2iKqIdvr3NN3lxFslh70ro7BWEeEoOmk9ktD3Jz+WYY8NZ5JFo5cspEW7Hzp2C8I8JQdNJ7Jet3D8IjMZKC3x0nsl9EFyQXKWUxnPng7huEeEoOmk9kvOwdhDhKDppPZL6GL0kuWchHOfPXYPwhwlD0snsl52EcIcJQ9LJ7NfQZckl6zkRHeM+fuwlhDhKHpZPZLzsJ4Q4Sh6WT2a+gC5IL1ndoxvWYD2FK/hKHpZPZrzsK1/CUPSyezW+l6QXrO6RHfMwTsL1/CUPSyezR2GK/hKHpZPZreS9IL1Lcoi8RIwjsM1/CUXSyezXnYaruEoulk9mt2L0gvWdyiLxMjC+w5XcJRdLJ7Nedh2u4Si6WT2a3IvSC9S3ESLxUjD+w/XcJRdLJ7NediCt4Si6WT2a24vSC9Z4eJB4uZifYireEo+kk9mvW7ktaP0lHfV+Mfm4/za2kvTZkUlhokXjZmLnclreEo+kk9mvOxNW8JR9I/2a2YyJsyKSwsCDx1QxzsUVnCUfSP9mrbuSMyY4AdIkqxzGAK6ZedU7cr7mL46t86FUYijGnaxtYTESquWbsa5iWb4OpPBIfMCmlB4jj+TKPwSH/ttU4tU3gVEx1jt1xdtwfCObqn0q9qj45G/V4OjqCLXbT1Rr1ICF3Kz+WYY8OZ5JFoZes83OnAVeFMki5q2ZWcZiBJz8voV4dKfo4vv41bFcimb5nSXpBeuYScfOeMpOXsP32/YppFbZ0lySXrm3zj+kbfoXuWpJEHIeLkgvTRekF6kokHIdL0kvTJekl6kokHMdL0gvTBf97jxji8elJL+P6R5dSzYi2Pl6QXphz+PSRr4wM4+pIyxmz7dYNtGzSpJEGx8vSC9Ml/Hn/WHl0feyQ6T7/fQppFcpWHi9IL0yZE2ZFYolLqD5kSDImS9Nl6kokHMeMiQXpsOGvy/Vr5AvDbbrOfKB0W1DOdKzyRHmxRekl6Tdus684yht2jSm8oWz7O+HHm+1ZuRaHA/OqtuV9zF8dWedCrIC2+nx3Hk1KB3MY2hsVjn36rzZQOl0WzToHJdaeN/idLZnWfj3NaxTZk0FKNlNEOZgUsovFd16KmO2nj80KUXPOuCoOOhz4S+ToPLVK/Kg46DPhL5Og8tUgIPc1P5Zhfw5nkkV9L1n+50bVmFvDW+SRXgvWzTXwo0qsviY6XJJemS9IL1aolDmPF6QXpovSC9TUSDmPF6QXpkvSC9SUSDmPOekF6ZMiQ56kolbmPF6QXpgyJBkU1ErdQfc9NmRMl6QXqSiVuY8ZEgvTReoarkqKmsjoqN8UL3QPmknezLyI2uybRs0Odc60nJQjmZmnCVWWWJNl6SXqFxnxdmwRFHWCrqqhomY2qZNbI3uQ5O+RMA7QhxGa506dsiZFGjVVVOxLE0ZUGs3ceL0kvTJemzIthRNN1B8vSC9MF6QXqaiVOoPmRNl6ZL0gvUlEqdQfy1D7lPcw/HVnnQrvy1wblPcQ/G1nnQrn7RVlHz7HZ2LK7qePc1/E83wfS+CxeYFMKHxOH8n0ngsXmBTC5R6AFQ8df6R+Tof4lXxUTHXRhD5Pi/iUBWNz91qzC3hrfJIroXqj4iutWYV8Nb5JFcC9b9GPwI5WIlaox4vSC9Ml6bMiuUTWcx8vSC9MGRIMimolbqD5kTZkTBekl6kolbmPGRIMiZL0kuU8pByHXOSC9MumA0kc6ZfVsHvm86kosrlNI6i9IL1xOwgzaeYpl2ERqDlNU3oVOvHUkS9QWHqvqSekrx/Npw2Xjp5vxcmbWRcW5V0uwhb3v0/YoqbCcVWySFr4X5THNcGvDiARYnMdW1Rq0c8XF9yVHF7uamu3X+jZ8L4OZWU0sL7Fk8LmX4njM4cmYjkWM4oUmE6xhp4WU0ZpJDTTzzSF1nxHJIbE3ti4NtnOYm+cLQtyPC5qMGsjkP46ke6mk/wCH+bdn03YW59ZBTA/k/GHZBhWDxCqphzC7OcuXDjOdNuzseqqUqdZLMrrqU2DB2En18uDw+iEsTGymocHAOgfYB8cQvchxsdV83GvML4DwhR1tNSiqgmFYx2RNNDvbWSx3MjQ2O97tybA6SbZtdz3QYzSVtBhJgNmTdSVIAzmCoNmuO0NfnttcFIbpGBJaqkDqUXqqaeOop89ryRuztuSBYtJ0nYpcRV/6ZDgqFrZEUDGnF2owVHDUyVclQzf2x1IMTWRtZJcNka0ZwA63OEp1U3b9C07D+CxXUUsErcnf4C0g2dkPIu03GYlrwDcd6sTwDM58IbICJYnOhlB0iSM5LgePQfGujs6q5Nwk/mcbbOGjBRqQVl0dvoTTqsbCmzV8X0pmy8sutlRwLjnVR4kbk/cQ/G1nnQpoBO7k/cQ/G1nnQrlbUXKHn2O/sLrU8e5sWKXuCl8Gi8wKWUVip7hpvBovMClVxz0QKjY7dzhD5Pi/iFeVR8cjbq++gUEX8RqKApmJmatwrx1jT/3FaZJwNJA5TZZ9S1Y6tr25xapIOYZ7B9iuwTN73V3o/e5eLQuzhaOakn+dTzmOxCjXlH86FrkwlGNL2fvX8i55MMRD3xPI0+hV4zAm9uQZI0XJt5F7vwOka9gObvc/lW2qKNCWJ0aJl+HWag8+IelMPw5sZzu+xcG/i97f/Uc9/oTFlONKPdFE8RJdGSDsMvOhrBzn6007Cch1gcjR9a5Q1KAVmSOhQ6833HHVch0vd4jbyJBcTpJPKUAJ2Bwa6549XERrR8lyRBScnzYyWpQFl0ZdwL5R7a+fPmsR9Y5kvLB1atOSNIFgeJRzvQlkjfqcdkoC3L5F1gjvfoHPyr02OcjZYWGjtrjyJnegVNakHhCldUzU9G1299VymN8h97G0ZUgH9YgEAeLWtFw3ua0c9OxlMxlLLC0bxPE0B4IH6QjPKDrys+cm+c3puEqFs7Re7XtkEkb22ymOabtIOo31jOrRiTjkZ5eo62zKsAljiAGVDB76MjNlgaW+O2YgcfHxnnz9vQ9NsedLdOkv3d/n+dCrbnlTUYNw4+lroxGayEDKbnillhuY5Y3bC3KFtp1aFs89JHI5jpGRvdG7KjLmBxY61sphPcm2sLiwngmGpEYnYHGKRkkbs4cyRhBDmOGcaM+0ZipHKXPk3J3Z2YRUIqK6IUU25ekpt71gkImfYLGca6HqXDEgH5utiE42CWPtZQBxjtjyrXZzc6lnO6a0MnwfKRonlhIsLHfmDJBOrOw6FfhpuFWLWpqY6kqmHnF6enMhMleZK7WzAas9xnsBr+4SBIAM2m2wZib5/sXo8z0PFKMdTjslbk/cQ/G1nnQrrbK0HufFYePPxpvcvlDmQ2H6arz5IGh0WzlA8S5m022oefY7+w0k6lnp7mu4r+4qbwePzQpRReK/uKm8Hj80KUXIPQgqLjtowh8nxfxCvSomOujCHyfF/EoDK6b3fhHwv1lJAKOpB+X4R8L9ZSgC9Jgf9eP53PGbUf6qfj0R4AlAL0BLAW0c5sSAlAJQCU1qwQuJASg1OsiTzIlFyJKDZztjTjYV1NiTzYVW6hsQw5yNhTjYbLsbDZLESrdQ2I4c4hCltiXYI0oRqOctVBHFvC4cL4FZUsDXZTXNIdHI02fG8Zw9jtWcBTojQYlGUlJWZZCnlalHkx/EbHJ739RYRIbWNbeOTQyqjHv2bJLDO3iJGsC876stw5gNlXGGuLmPY7KilabPjeM4ewjPpA5uRS+I+NMsr3UdcAKuFgdliwZURXsJmDUdo27M4HIr0d27roehwuJ3qs/3F5dImnvTJkTb5VQbYuR6oW640HB4kP8AN6qnmHifvfkkK7MM4/0kLjGx7qibP+Kpm78640glvajkvfiVXw1PX4TidE+OGkp35nBx36dwBBGYWa3RyhTpwnJ/CimtVpwi87sPOjTZapBtPktAzmwAudJsLXKQ+JekUzws6DXQ4QEzuUdxD8bWedCu4xLi3KO4h+NrPOhXO2m7qHn2O3sBNSqX+XubHit7hpvB4/NClFFYqe4abwaLzApVcg9KComOv9I/J8P8Sr2qHjr/AEj8nQ/xKAy+j934R8L9ZSoCjKAfl+EfC/WUsAvR4L/BH87nidqv9XPx6IAEoBetan44lst2Oek2NsjXQyJOxxLpjiVMpm1ToDDIl0MiTzI082NUymb0KKQw2NPNjTzY04GKtyNiNMYEaUI10BiUGKDkWKmMCNe72ugMSshRzE1A5t7XoYune0ZCZjOQ5jGoHGnBUj2sqKWwqqVxkhPfi3bwu2hwuLekq0ZC8MajK0lZkoXhJSRWhjpWVTR1DQvju3PLWO3uNrtYbG3tpBpzi3IuWbFuaqz4SqppxwMf4inHEWtzv5TZW0sSSxVQoQXXmX1MTUl05EVRYMigbkwxxxt2NaBfl2+NOujXcWJsxrZUrGlKF+bOF0aZfEpF0aadGrFMolSI10WdQm5T3MPx1Z50KtBjVY3Ku5i+OrPOhWnjpXUfJ0NlQyyn49zYMU/cFN4NF5gUsonFL3BS+DReYFLLnHZBUPHMXOEQNJwfD5alXxUTHI2OETswfD5alAY9hDCb6SvrbQukElSXXBtaxdmOY7V4Mb3/AAWTTbu/9Khsb8IluEKtpDSN/kAuNtxY584znnKhm4UeDe0d7ZPcnuRobp0LZhi60IqMXy/pGjV2bhqs3Ocbt/N/cvDscXNNupXHNfNLq0d4nXY7ua4jqV5sL3EukfuKhnCZNyWsLiW2NjYWJOi+0pPXN+e+Qbvy87TmcLWIz8Sy8bXf8voiK2XhV0j9X9zQvw8e026jk06ph6iQN04D+au6ceoqCMKvve0d7Wvkm5F72OfbnXIXqPFVdfQtWAoLpH6v7mljdSHwV3Tj1E72VAP5q6+zfxm5e0WY5WTy7NnGeNIyljiKmpJYOiu31ZqQ3WB8Ed84HqJQ3Wm/BHfOB6iyvKRlLG/qameFpaeprse6eXNyhRP0i34/Te+cdpxfSgbqTvgMuf8A9/8A0LOMFVenKDLWaNBBdYZrm+risuzq6NznARsAu0m987hax06rLG+nqZ4anoX7souDcrqJ/Jv+fVbNvfGh26m4NuaGTurW3/PqsfzevKsqBU4UY0tymNdYhxzkaCDe99OZLZVMAaWtYA0OyRnt22kWv40309TPD09C+9lN3wGTTb3QOXvONNSbrmTbKoni4uL1AGb9xUKOqjfHYMYBqGewN77c4vnUNVVTpDd9rgWzDj1rG+nqOHp6Gp9mBvwN3zgeojswN+Bu+cD1Fk2UjKWd7PUcPT0NZduvNH80dxHqgeok9l5vwR3zgeosqbJt0ffOONeOzfUU309Rw9PQ1qn3U98Nm0buM7/mHL2i8O6e74DLo4b/AELK4Kss7nJ03BIuQbWuOPlXQ7CrsxyWBwJIdknNcAZhfNoKb6epjhqWhpzN0lzjbqJ45Z7DkvkJuPdJc6/5G8Zj+n0luruNOYrNGYVe0WaIwBoGSc2e+bPtSX4QOTkta0AsyDmN7Z8wz6M6zv6mpjhaWnqaU3dHcc4opNf6bZp94pDcqaciEuaReWrNjqyjCQsn66vvezLm1zknPbRfPxrV9yWYuhp8wA3yqNhe2mHRc8ZUZ1JT/cydOjCnfKjYMUfcFL4NF5gUuojFH3BS+DReYFLqstBUfHCAufXNAu6TBsZaNuQagOA/ebzhXhRGHsHOkyJYcnfosrJBNmyMdbLicdV7Ag6i0caA+VcfIy3CE7veyuEzDqcyVoe0jntygjUq/lL6Dwxi1TVJyHbw2xLupasPjdEXG7t5ljIcGE57DKbc3Ciux5R62YM+f1XqoDEcpGUtsOIFCNLMHeLCFV7NJdiJg8aWUXiwhU+xQGK5Scvk6dOobOM8a2F+JmDm6Y6e/FhCo9gueXFbBo0xMPJhCf66dBcyLKRlLVTi3gzgh8+l9gnosU8HO95EOWtn+qFZsLmSZSMpbCMSsH6hS/O6n2YS24j0He0h/aqn0JYXMfjmsl9UcZ5vtWxNxHwfwdKf2ydONxGwfwFOf26YfWlhcxgzA6fNHpXvVHGeb7VtLcRsH/BYT/eMg+tL/AbB/wACjP8Aeb/SsAxLqi2i/Nb60zlLcziNQf7PH+KlNPxIodWDv+rfagMRykZS2d+JlHqwd/1UesmziXSfAGj+8/Q5AY5lJTZNuj75xxrXTiTS/A4xy4Rd6Vx1WKUDNGD8v9TCI/zvCzYGXOzcmopOUtXpcUKZ47akEfE/CB/yZQXa3c+ojpFK3lr5vqiKWBjeUjKWyjc9odtH8/n9glfgBQ6m0Z/vCf2IWLAxjKW1blUJigpy8WtHUzG+a0bnsDSdl96cRxWKIcSKOMh290Atnu6rmlaOMxuyWu5CrrgHAm/3a3LMTyDPO5uTvrW6IYW95YWuMwbcC5N1kwW7FaMtoaZrsxFNFcbDkDMpReAL1YMghCEA1PTMkFpGMcNjmhw+lc/Win4Cn6FnoXahAcXWin4Cn6FnoR1op+Ap+hZ6F2ry6A4+tEHAU/Qs9COtEHAU/Qs9C68sbRzrzfBtHOgOXrRBwFP0LPQjrRBwFP0LPQunfm7RzrzqhvfDnQHP1og4Cn6FnoR1op+Ap+hZ6E/1UzvgvOq2d8EAz1op+Ap+hZ6EdaKfgKfoWehPdWM74Lzq2PvggGutFPwFP0LPQjrRT8BT9Cz0J3q2Pvgjq2PvggGutFPwFP0LPQjrRT8BT9Cz0J3q1nfBe9WM74IBnrRT8BT9Cz0I60U/AU/Qs9Cf6qZ3wXvVLO+CA5+tFPwFP0LPQjrRT8BT9Cz0Lp39vfDnXu+t2jnQHL1op+Ap+hZ6EdaIOAp+hZ6F15Y2jnXuUNoQHH1op+Ap+hZ6EdaKfgKfoWehdt0IDkZguBpu2GAEaxE0HnsutCEAIQhAC8e6wXq8IQDO+H0feyQ8nbq2p8xhe5A2DmQHBku269uxNmB+36VJb0NgXuQNg5kBDOpn7Rz+JIOD5DrKnN7GwcyUgK4/Bcu0ph+CZtpVqQgKg/A820pl2BJ9rldUICiHAs3fHVt++xJ6yz7TzlXvIGwLwRhAUQ4Fm2nnPlXowJPtOe+s8X2q9GMbBzL3exsHMgKL1mm77ypbMCz98Vd8gbAvQLaEBTm4Gm2uTzMETbSrYhAVlmCpdpTzMGy7SrAhAQfUUgzX+lOMp37fpUuWg6Unex99CAjxG7NnHPfXZOtDs2f6V2b2Ng5l4IwNQ035ORANB5S2y3NvrS97GwcyA0bAgFIQhACEIQAhCEAIQhACEIQAhCEAIQhACEIQAhCEAIQhACEIQAhCEAIQhACEIQAhCEAIQh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9" name="AutoShape 11" descr="data:image/jpeg;base64,/9j/4AAQSkZJRgABAQAAAQABAAD/2wCEAAkGBxQQEBQUEBQPFRQUEBQVFRQVEBgVFBcVFBUWFhQUFBQYHCggGBolHRUVIjIhJSkrLi4uFx8zODMsNygtLisBCgoKDg0OGBAQGywkHiUvNyw1NCwsLCwvLCwsLC8sLC8sNywsLC0vLC8uLCwsKywsLCwrLCwsKzQsLCwxLCwsLP/AABEIANUA7AMBIgACEQEDEQH/xAAcAAABBQEBAQAAAAAAAAAAAAAAAgMFBgcEAQj/xABcEAABAwIABwcNCgkJBwUAAAABAAIDBBEFBhIhMUFRBxNTYXGRkxQVFyIyUnSBsbLR0tM0QlRzdZShweHwFiMkM0NyhJLEJURFYoKFlcLiVWWDo6Wz8TVjZKLD/8QAGgEBAAIDAQAAAAAAAAAAAAAAAAIDAQQFBv/EADARAAIBAgMHAgUEAwAAAAAAAAABAgMRBBJRBRMUITFBgbHBImGh0fAkMkJxMzRS/9oADAMBAAIRAxEAPwDcUIXjnWCA9QoiTD0bSQ3LkOf8227eTKNgbcqQcYWj9DUaL9y31vtQE0hQP4TNGZ0U976mDba3dJJxpYO6jqNNu4GnZp0/QgLAhVw44RDMWT3/AFBttt2ph2PlONLKnoh6yAtSFUuyFS97UdF9qW3HynOhlSf+EPWQFqQqyMdYeDquiHrJYxxi4Op6NvrICxoVfbjVGc4jnsLXu1uvQT2yWMZ2cHPzN1/2kBOoUH+Ejb/mprcjL+dZKGMA4KaxvbuNVv66AmkKG6/jgpbcrNX9peHGFo/RT88XtEBNIUIcZG8FPzxe0Xn4TM4Kf/l+0QE4hQP4UM4Ko/5frpLsbIhpjnHR+ugLAhV4Y1xuzNZNe9hmZ9T04MZ2cFPr963V/aQE6hQH4UMNrRz5z3g222oGNDCM0c+09oNHOgJ9ChBjIzg5xtu0G3iDl30GEo5xeNwOex1EHY5pzjRrQHYhCEAKv4yVl3CEuLWCJ007gbHe2mzWXGcZRDr8TCNasCoeOjv/AFHiwdD9JqUBn+Nm6J1O4NG/Aloc2nhl3gRxuF43TStBc6RzSHZIsACM91XG7qTx+iqf8TqPSqzj2b4SquKdwHIMwHMAoFAaOd1KQfop7H/eVT63Gk9lWTgZf8RqfXWeMdqOj75wh7bcmooDQ+yq/gHeOvqvXSDuoO+Ct8dZUn/9FnqEBfjumO+CsH7VUe0Sm7p8g0QW5KyoH+dZ+hAaF2U5eCk+fT/WUDdRk1xSH9tlWeoQGit3U3fB3/PZkvsrHXS3/bJVnlJk74zfL5GW3LtpybjKtx2utMrW4tb3+KNXl/1t+9CAYG6qPgbT+2Tav/AR2VGa6CM8ZrJvSvQ3F2wz1V7Z777a/iCae3AGULGbJvntv17eMIBzsqM/2fD87n9Kak3S4nacHU55amY/WubHAYE6mPW0z7/dlsrfLae3vli1rX+hUNAX526HCf6NpvnEqQd0CLVQQjkqJVREIC8nH9mqjYOSqlXNUY5Qyd3QQP8A1pnu8qp6EBdKbHtsQtFSRxjYyolaOZpC6uyfNawjkA8NqOL+vxKgoQGgDdTn1tl+f1Prpx+6hLmyopCdnV9Rm5e20qgDtf1vJxnjTRQGiQbppyhlxVAF9LK+UuHGGvu13IdK03F7Dpka2WJ2W8Rb7G8Zt/hBIfHI3U4EOaRqcBZfNy2jchN4ae/fVY8WVCbc5POsmDd6eYSMa9pu1zQ5p2hwuD9KcUTik69BSn/40XmBSywZBZ/jme2wkP8AdtP5ataAs9xyH4zCfyZTeWsQGTyYgVOF8IYQdSup2iKqIdvr3NN3lxFslh70ro7BWEeEoOmk9ktD3Jz+WYY8NZ5JFo5cspEW7Hzp2C8I8JQdNJ7Jet3D8IjMZKC3x0nsl9EFyQXKWUxnPng7huEeEoOmk9kvOwdhDhKDppPZL6GL0kuWchHOfPXYPwhwlD0snsl52EcIcJQ9LJ7NfQZckl6zkRHeM+fuwlhDhKHpZPZLzsJ4Q4Sh6WT2a+gC5IL1ndoxvWYD2FK/hKHpZPZrzsK1/CUPSyezW+l6QXrO6RHfMwTsL1/CUPSyezR2GK/hKHpZPZreS9IL1Lcoi8RIwjsM1/CUXSyezXnYaruEoulk9mt2L0gvWdyiLxMjC+w5XcJRdLJ7Nedh2u4Si6WT2a3IvSC9S3ESLxUjD+w/XcJRdLJ7NediCt4Si6WT2a24vSC9Z4eJB4uZifYireEo+kk9mvW7ktaP0lHfV+Mfm4/za2kvTZkUlhokXjZmLnclreEo+kk9mvOxNW8JR9I/2a2YyJsyKSwsCDx1QxzsUVnCUfSP9mrbuSMyY4AdIkqxzGAK6ZedU7cr7mL46t86FUYijGnaxtYTESquWbsa5iWb4OpPBIfMCmlB4jj+TKPwSH/ttU4tU3gVEx1jt1xdtwfCObqn0q9qj45G/V4OjqCLXbT1Rr1ICF3Kz+WYY8OZ5JFoZes83OnAVeFMki5q2ZWcZiBJz8voV4dKfo4vv41bFcimb5nSXpBeuYScfOeMpOXsP32/YppFbZ0lySXrm3zj+kbfoXuWpJEHIeLkgvTRekF6kokHIdL0kvTJekl6kokHMdL0gvTBf97jxji8elJL+P6R5dSzYi2Pl6QXphz+PSRr4wM4+pIyxmz7dYNtGzSpJEGx8vSC9Ml/Hn/WHl0feyQ6T7/fQppFcpWHi9IL0yZE2ZFYolLqD5kSDImS9Nl6kokHMeMiQXpsOGvy/Vr5AvDbbrOfKB0W1DOdKzyRHmxRekl6Tdus684yht2jSm8oWz7O+HHm+1ZuRaHA/OqtuV9zF8dWedCrIC2+nx3Hk1KB3MY2hsVjn36rzZQOl0WzToHJdaeN/idLZnWfj3NaxTZk0FKNlNEOZgUsovFd16KmO2nj80KUXPOuCoOOhz4S+ToPLVK/Kg46DPhL5Og8tUgIPc1P5Zhfw5nkkV9L1n+50bVmFvDW+SRXgvWzTXwo0qsviY6XJJemS9IL1aolDmPF6QXpovSC9TUSDmPF6QXpkvSC9SUSDmPOekF6ZMiQ56kolbmPF6QXpgyJBkU1ErdQfc9NmRMl6QXqSiVuY8ZEgvTReoarkqKmsjoqN8UL3QPmknezLyI2uybRs0Odc60nJQjmZmnCVWWWJNl6SXqFxnxdmwRFHWCrqqhomY2qZNbI3uQ5O+RMA7QhxGa506dsiZFGjVVVOxLE0ZUGs3ceL0kvTJemzIthRNN1B8vSC9MF6QXqaiVOoPmRNl6ZL0gvUlEqdQfy1D7lPcw/HVnnQrvy1wblPcQ/G1nnQrn7RVlHz7HZ2LK7qePc1/E83wfS+CxeYFMKHxOH8n0ngsXmBTC5R6AFQ8df6R+Tof4lXxUTHXRhD5Pi/iUBWNz91qzC3hrfJIroXqj4iutWYV8Nb5JFcC9b9GPwI5WIlaox4vSC9Ml6bMiuUTWcx8vSC9MGRIMimolbqD5kTZkTBekl6kolbmPGRIMiZL0kuU8pByHXOSC9MumA0kc6ZfVsHvm86kosrlNI6i9IL1xOwgzaeYpl2ERqDlNU3oVOvHUkS9QWHqvqSekrx/Npw2Xjp5vxcmbWRcW5V0uwhb3v0/YoqbCcVWySFr4X5THNcGvDiARYnMdW1Rq0c8XF9yVHF7uamu3X+jZ8L4OZWU0sL7Fk8LmX4njM4cmYjkWM4oUmE6xhp4WU0ZpJDTTzzSF1nxHJIbE3ti4NtnOYm+cLQtyPC5qMGsjkP46ke6mk/wCH+bdn03YW59ZBTA/k/GHZBhWDxCqphzC7OcuXDjOdNuzseqqUqdZLMrrqU2DB2En18uDw+iEsTGymocHAOgfYB8cQvchxsdV83GvML4DwhR1tNSiqgmFYx2RNNDvbWSx3MjQ2O97tybA6SbZtdz3QYzSVtBhJgNmTdSVIAzmCoNmuO0NfnttcFIbpGBJaqkDqUXqqaeOop89ryRuztuSBYtJ0nYpcRV/6ZDgqFrZEUDGnF2owVHDUyVclQzf2x1IMTWRtZJcNka0ZwA63OEp1U3b9C07D+CxXUUsErcnf4C0g2dkPIu03GYlrwDcd6sTwDM58IbICJYnOhlB0iSM5LgePQfGujs6q5Nwk/mcbbOGjBRqQVl0dvoTTqsbCmzV8X0pmy8sutlRwLjnVR4kbk/cQ/G1nnQpoBO7k/cQ/G1nnQrlbUXKHn2O/sLrU8e5sWKXuCl8Gi8wKWUVip7hpvBovMClVxz0QKjY7dzhD5Pi/iFeVR8cjbq++gUEX8RqKApmJmatwrx1jT/3FaZJwNJA5TZZ9S1Y6tr25xapIOYZ7B9iuwTN73V3o/e5eLQuzhaOakn+dTzmOxCjXlH86FrkwlGNL2fvX8i55MMRD3xPI0+hV4zAm9uQZI0XJt5F7vwOka9gObvc/lW2qKNCWJ0aJl+HWag8+IelMPw5sZzu+xcG/i97f/Uc9/oTFlONKPdFE8RJdGSDsMvOhrBzn6007Cch1gcjR9a5Q1KAVmSOhQ6833HHVch0vd4jbyJBcTpJPKUAJ2Bwa6549XERrR8lyRBScnzYyWpQFl0ZdwL5R7a+fPmsR9Y5kvLB1atOSNIFgeJRzvQlkjfqcdkoC3L5F1gjvfoHPyr02OcjZYWGjtrjyJnegVNakHhCldUzU9G1299VymN8h97G0ZUgH9YgEAeLWtFw3ua0c9OxlMxlLLC0bxPE0B4IH6QjPKDrys+cm+c3puEqFs7Re7XtkEkb22ymOabtIOo31jOrRiTjkZ5eo62zKsAljiAGVDB76MjNlgaW+O2YgcfHxnnz9vQ9NsedLdOkv3d/n+dCrbnlTUYNw4+lroxGayEDKbnillhuY5Y3bC3KFtp1aFs89JHI5jpGRvdG7KjLmBxY61sphPcm2sLiwngmGpEYnYHGKRkkbs4cyRhBDmOGcaM+0ZipHKXPk3J3Z2YRUIqK6IUU25ekpt71gkImfYLGca6HqXDEgH5utiE42CWPtZQBxjtjyrXZzc6lnO6a0MnwfKRonlhIsLHfmDJBOrOw6FfhpuFWLWpqY6kqmHnF6enMhMleZK7WzAas9xnsBr+4SBIAM2m2wZib5/sXo8z0PFKMdTjslbk/cQ/G1nnQrrbK0HufFYePPxpvcvlDmQ2H6arz5IGh0WzlA8S5m022oefY7+w0k6lnp7mu4r+4qbwePzQpRReK/uKm8Hj80KUXIPQgqLjtowh8nxfxCvSomOujCHyfF/EoDK6b3fhHwv1lJAKOpB+X4R8L9ZSgC9Jgf9eP53PGbUf6qfj0R4AlAL0BLAW0c5sSAlAJQCU1qwQuJASg1OsiTzIlFyJKDZztjTjYV1NiTzYVW6hsQw5yNhTjYbLsbDZLESrdQ2I4c4hCltiXYI0oRqOctVBHFvC4cL4FZUsDXZTXNIdHI02fG8Zw9jtWcBTojQYlGUlJWZZCnlalHkx/EbHJ739RYRIbWNbeOTQyqjHv2bJLDO3iJGsC876stw5gNlXGGuLmPY7KilabPjeM4ewjPpA5uRS+I+NMsr3UdcAKuFgdliwZURXsJmDUdo27M4HIr0d27roehwuJ3qs/3F5dImnvTJkTb5VQbYuR6oW640HB4kP8AN6qnmHifvfkkK7MM4/0kLjGx7qibP+Kpm78640glvajkvfiVXw1PX4TidE+OGkp35nBx36dwBBGYWa3RyhTpwnJ/CimtVpwi87sPOjTZapBtPktAzmwAudJsLXKQ+JekUzws6DXQ4QEzuUdxD8bWedCu4xLi3KO4h+NrPOhXO2m7qHn2O3sBNSqX+XubHit7hpvB4/NClFFYqe4abwaLzApVcg9KComOv9I/J8P8Sr2qHjr/AEj8nQ/xKAy+j934R8L9ZSoCjKAfl+EfC/WUsAvR4L/BH87nidqv9XPx6IAEoBetan44lst2Oek2NsjXQyJOxxLpjiVMpm1ToDDIl0MiTzI082NUymb0KKQw2NPNjTzY04GKtyNiNMYEaUI10BiUGKDkWKmMCNe72ugMSshRzE1A5t7XoYune0ZCZjOQ5jGoHGnBUj2sqKWwqqVxkhPfi3bwu2hwuLekq0ZC8MajK0lZkoXhJSRWhjpWVTR1DQvju3PLWO3uNrtYbG3tpBpzi3IuWbFuaqz4SqppxwMf4inHEWtzv5TZW0sSSxVQoQXXmX1MTUl05EVRYMigbkwxxxt2NaBfl2+NOujXcWJsxrZUrGlKF+bOF0aZfEpF0aadGrFMolSI10WdQm5T3MPx1Z50KtBjVY3Ku5i+OrPOhWnjpXUfJ0NlQyyn49zYMU/cFN4NF5gUsonFL3BS+DReYFLLnHZBUPHMXOEQNJwfD5alXxUTHI2OETswfD5alAY9hDCb6SvrbQukElSXXBtaxdmOY7V4Mb3/AAWTTbu/9Khsb8IluEKtpDSN/kAuNtxY584znnKhm4UeDe0d7ZPcnuRobp0LZhi60IqMXy/pGjV2bhqs3Ocbt/N/cvDscXNNupXHNfNLq0d4nXY7ua4jqV5sL3EukfuKhnCZNyWsLiW2NjYWJOi+0pPXN+e+Qbvy87TmcLWIz8Sy8bXf8voiK2XhV0j9X9zQvw8e026jk06ph6iQN04D+au6ceoqCMKvve0d7Wvkm5F72OfbnXIXqPFVdfQtWAoLpH6v7mljdSHwV3Tj1E72VAP5q6+zfxm5e0WY5WTy7NnGeNIyljiKmpJYOiu31ZqQ3WB8Ed84HqJQ3Wm/BHfOB6iyvKRlLG/qameFpaeprse6eXNyhRP0i34/Te+cdpxfSgbqTvgMuf8A9/8A0LOMFVenKDLWaNBBdYZrm+risuzq6NznARsAu0m987hax06rLG+nqZ4anoX7souDcrqJ/Jv+fVbNvfGh26m4NuaGTurW3/PqsfzevKsqBU4UY0tymNdYhxzkaCDe99OZLZVMAaWtYA0OyRnt22kWv40309TPD09C+9lN3wGTTb3QOXvONNSbrmTbKoni4uL1AGb9xUKOqjfHYMYBqGewN77c4vnUNVVTpDd9rgWzDj1rG+nqOHp6Gp9mBvwN3zgeojswN+Bu+cD1Fk2UjKWd7PUcPT0NZduvNH80dxHqgeok9l5vwR3zgeosqbJt0ffOONeOzfUU309Rw9PQ1qn3U98Nm0buM7/mHL2i8O6e74DLo4b/AELK4Kss7nJ03BIuQbWuOPlXQ7CrsxyWBwJIdknNcAZhfNoKb6epjhqWhpzN0lzjbqJ45Z7DkvkJuPdJc6/5G8Zj+n0luruNOYrNGYVe0WaIwBoGSc2e+bPtSX4QOTkta0AsyDmN7Z8wz6M6zv6mpjhaWnqaU3dHcc4opNf6bZp94pDcqaciEuaReWrNjqyjCQsn66vvezLm1zknPbRfPxrV9yWYuhp8wA3yqNhe2mHRc8ZUZ1JT/cydOjCnfKjYMUfcFL4NF5gUuojFH3BS+DReYFLqstBUfHCAufXNAu6TBsZaNuQagOA/ebzhXhRGHsHOkyJYcnfosrJBNmyMdbLicdV7Ag6i0caA+VcfIy3CE7veyuEzDqcyVoe0jntygjUq/lL6Dwxi1TVJyHbw2xLupasPjdEXG7t5ljIcGE57DKbc3Ciux5R62YM+f1XqoDEcpGUtsOIFCNLMHeLCFV7NJdiJg8aWUXiwhU+xQGK5Scvk6dOobOM8a2F+JmDm6Y6e/FhCo9gueXFbBo0xMPJhCf66dBcyLKRlLVTi3gzgh8+l9gnosU8HO95EOWtn+qFZsLmSZSMpbCMSsH6hS/O6n2YS24j0He0h/aqn0JYXMfjmsl9UcZ5vtWxNxHwfwdKf2ydONxGwfwFOf26YfWlhcxgzA6fNHpXvVHGeb7VtLcRsH/BYT/eMg+tL/AbB/wACjP8Aeb/SsAxLqi2i/Nb60zlLcziNQf7PH+KlNPxIodWDv+rfagMRykZS2d+JlHqwd/1UesmziXSfAGj+8/Q5AY5lJTZNuj75xxrXTiTS/A4xy4Rd6Vx1WKUDNGD8v9TCI/zvCzYGXOzcmopOUtXpcUKZ47akEfE/CB/yZQXa3c+ojpFK3lr5vqiKWBjeUjKWyjc9odtH8/n9glfgBQ6m0Z/vCf2IWLAxjKW1blUJigpy8WtHUzG+a0bnsDSdl96cRxWKIcSKOMh290Atnu6rmlaOMxuyWu5CrrgHAm/3a3LMTyDPO5uTvrW6IYW95YWuMwbcC5N1kwW7FaMtoaZrsxFNFcbDkDMpReAL1YMghCEA1PTMkFpGMcNjmhw+lc/Win4Cn6FnoXahAcXWin4Cn6FnoR1op+Ap+hZ6F2ry6A4+tEHAU/Qs9COtEHAU/Qs9C68sbRzrzfBtHOgOXrRBwFP0LPQjrRBwFP0LPQunfm7RzrzqhvfDnQHP1og4Cn6FnoR1op+Ap+hZ6E/1UzvgvOq2d8EAz1op+Ap+hZ6EdaKfgKfoWehPdWM74Lzq2PvggGutFPwFP0LPQjrRT8BT9Cz0J3q2Pvgjq2PvggGutFPwFP0LPQjrRT8BT9Cz0J3q1nfBe9WM74IBnrRT8BT9Cz0I60U/AU/Qs9Cf6qZ3wXvVLO+CA5+tFPwFP0LPQjrRT8BT9Cz0Lp39vfDnXu+t2jnQHL1op+Ap+hZ6EdaIOAp+hZ6F15Y2jnXuUNoQHH1op+Ap+hZ6EdaKfgKfoWehdt0IDkZguBpu2GAEaxE0HnsutCEAIQhAC8e6wXq8IQDO+H0feyQ8nbq2p8xhe5A2DmQHBku269uxNmB+36VJb0NgXuQNg5kBDOpn7Rz+JIOD5DrKnN7GwcyUgK4/Bcu0ph+CZtpVqQgKg/A820pl2BJ9rldUICiHAs3fHVt++xJ6yz7TzlXvIGwLwRhAUQ4Fm2nnPlXowJPtOe+s8X2q9GMbBzL3exsHMgKL1mm77ypbMCz98Vd8gbAvQLaEBTm4Gm2uTzMETbSrYhAVlmCpdpTzMGy7SrAhAQfUUgzX+lOMp37fpUuWg6Unex99CAjxG7NnHPfXZOtDs2f6V2b2Ng5l4IwNQ035ORANB5S2y3NvrS97GwcyA0bAgFIQhACEIQAhCEAIQhACEIQAhCEAIQhACEIQAhCEAIQhACEIQAhCEAIQhACEIQAhCEAIQh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1" name="AutoShape 13" descr="data:image/jpeg;base64,/9j/4AAQSkZJRgABAQAAAQABAAD/2wCEAAkGBxQQEBQUEBQPFRQUEBQVFRQVEBgVFBcVFBUWFhQUFBQYHCggGBolHRUVIjIhJSkrLi4uFx8zODMsNygtLisBCgoKDg0OGBAQGywkHiUvNyw1NCwsLCwvLCwsLC8sLC8sNywsLC0vLC8uLCwsKywsLCwrLCwsKzQsLCwxLCwsLP/AABEIANUA7AMBIgACEQEDEQH/xAAcAAABBQEBAQAAAAAAAAAAAAAAAgMFBgcEAQj/xABcEAABAwIABwcNCgkJBwUAAAABAAIDBBEFBhIhMUFRBxNTYXGRkxQVFyIyUnSBsbLR0tM0QlRzdZShweHwFiMkM0NyhJLEJURFYoKFlcLiVWWDo6Wz8TVjZKLD/8QAGgEBAAIDAQAAAAAAAAAAAAAAAAIDAQQFBv/EADARAAIBAgMHAgUEAwAAAAAAAAABAgMRBBJRBRMUITFBgbHBImGh0fAkMkJxMzRS/9oADAMBAAIRAxEAPwDcUIXjnWCA9QoiTD0bSQ3LkOf8227eTKNgbcqQcYWj9DUaL9y31vtQE0hQP4TNGZ0U976mDba3dJJxpYO6jqNNu4GnZp0/QgLAhVw44RDMWT3/AFBttt2ph2PlONLKnoh6yAtSFUuyFS97UdF9qW3HynOhlSf+EPWQFqQqyMdYeDquiHrJYxxi4Op6NvrICxoVfbjVGc4jnsLXu1uvQT2yWMZ2cHPzN1/2kBOoUH+Ejb/mprcjL+dZKGMA4KaxvbuNVv66AmkKG6/jgpbcrNX9peHGFo/RT88XtEBNIUIcZG8FPzxe0Xn4TM4Kf/l+0QE4hQP4UM4Ko/5frpLsbIhpjnHR+ugLAhV4Y1xuzNZNe9hmZ9T04MZ2cFPr963V/aQE6hQH4UMNrRz5z3g222oGNDCM0c+09oNHOgJ9ChBjIzg5xtu0G3iDl30GEo5xeNwOex1EHY5pzjRrQHYhCEAKv4yVl3CEuLWCJ007gbHe2mzWXGcZRDr8TCNasCoeOjv/AFHiwdD9JqUBn+Nm6J1O4NG/Aloc2nhl3gRxuF43TStBc6RzSHZIsACM91XG7qTx+iqf8TqPSqzj2b4SquKdwHIMwHMAoFAaOd1KQfop7H/eVT63Gk9lWTgZf8RqfXWeMdqOj75wh7bcmooDQ+yq/gHeOvqvXSDuoO+Ct8dZUn/9FnqEBfjumO+CsH7VUe0Sm7p8g0QW5KyoH+dZ+hAaF2U5eCk+fT/WUDdRk1xSH9tlWeoQGit3U3fB3/PZkvsrHXS3/bJVnlJk74zfL5GW3LtpybjKtx2utMrW4tb3+KNXl/1t+9CAYG6qPgbT+2Tav/AR2VGa6CM8ZrJvSvQ3F2wz1V7Z777a/iCae3AGULGbJvntv17eMIBzsqM/2fD87n9Kak3S4nacHU55amY/WubHAYE6mPW0z7/dlsrfLae3vli1rX+hUNAX526HCf6NpvnEqQd0CLVQQjkqJVREIC8nH9mqjYOSqlXNUY5Qyd3QQP8A1pnu8qp6EBdKbHtsQtFSRxjYyolaOZpC6uyfNawjkA8NqOL+vxKgoQGgDdTn1tl+f1Prpx+6hLmyopCdnV9Rm5e20qgDtf1vJxnjTRQGiQbppyhlxVAF9LK+UuHGGvu13IdK03F7Dpka2WJ2W8Rb7G8Zt/hBIfHI3U4EOaRqcBZfNy2jchN4ae/fVY8WVCbc5POsmDd6eYSMa9pu1zQ5p2hwuD9KcUTik69BSn/40XmBSywZBZ/jme2wkP8AdtP5ataAs9xyH4zCfyZTeWsQGTyYgVOF8IYQdSup2iKqIdvr3NN3lxFslh70ro7BWEeEoOmk9ktD3Jz+WYY8NZ5JFo5cspEW7Hzp2C8I8JQdNJ7Jet3D8IjMZKC3x0nsl9EFyQXKWUxnPng7huEeEoOmk9kvOwdhDhKDppPZL6GL0kuWchHOfPXYPwhwlD0snsl52EcIcJQ9LJ7NfQZckl6zkRHeM+fuwlhDhKHpZPZLzsJ4Q4Sh6WT2a+gC5IL1ndoxvWYD2FK/hKHpZPZrzsK1/CUPSyezW+l6QXrO6RHfMwTsL1/CUPSyezR2GK/hKHpZPZreS9IL1Lcoi8RIwjsM1/CUXSyezXnYaruEoulk9mt2L0gvWdyiLxMjC+w5XcJRdLJ7Nedh2u4Si6WT2a3IvSC9S3ESLxUjD+w/XcJRdLJ7NediCt4Si6WT2a24vSC9Z4eJB4uZifYireEo+kk9mvW7ktaP0lHfV+Mfm4/za2kvTZkUlhokXjZmLnclreEo+kk9mvOxNW8JR9I/2a2YyJsyKSwsCDx1QxzsUVnCUfSP9mrbuSMyY4AdIkqxzGAK6ZedU7cr7mL46t86FUYijGnaxtYTESquWbsa5iWb4OpPBIfMCmlB4jj+TKPwSH/ttU4tU3gVEx1jt1xdtwfCObqn0q9qj45G/V4OjqCLXbT1Rr1ICF3Kz+WYY8OZ5JFoZes83OnAVeFMki5q2ZWcZiBJz8voV4dKfo4vv41bFcimb5nSXpBeuYScfOeMpOXsP32/YppFbZ0lySXrm3zj+kbfoXuWpJEHIeLkgvTRekF6kokHIdL0kvTJekl6kokHMdL0gvTBf97jxji8elJL+P6R5dSzYi2Pl6QXphz+PSRr4wM4+pIyxmz7dYNtGzSpJEGx8vSC9Ml/Hn/WHl0feyQ6T7/fQppFcpWHi9IL0yZE2ZFYolLqD5kSDImS9Nl6kokHMeMiQXpsOGvy/Vr5AvDbbrOfKB0W1DOdKzyRHmxRekl6Tdus684yht2jSm8oWz7O+HHm+1ZuRaHA/OqtuV9zF8dWedCrIC2+nx3Hk1KB3MY2hsVjn36rzZQOl0WzToHJdaeN/idLZnWfj3NaxTZk0FKNlNEOZgUsovFd16KmO2nj80KUXPOuCoOOhz4S+ToPLVK/Kg46DPhL5Og8tUgIPc1P5Zhfw5nkkV9L1n+50bVmFvDW+SRXgvWzTXwo0qsviY6XJJemS9IL1aolDmPF6QXpovSC9TUSDmPF6QXpkvSC9SUSDmPOekF6ZMiQ56kolbmPF6QXpgyJBkU1ErdQfc9NmRMl6QXqSiVuY8ZEgvTReoarkqKmsjoqN8UL3QPmknezLyI2uybRs0Odc60nJQjmZmnCVWWWJNl6SXqFxnxdmwRFHWCrqqhomY2qZNbI3uQ5O+RMA7QhxGa506dsiZFGjVVVOxLE0ZUGs3ceL0kvTJemzIthRNN1B8vSC9MF6QXqaiVOoPmRNl6ZL0gvUlEqdQfy1D7lPcw/HVnnQrvy1wblPcQ/G1nnQrn7RVlHz7HZ2LK7qePc1/E83wfS+CxeYFMKHxOH8n0ngsXmBTC5R6AFQ8df6R+Tof4lXxUTHXRhD5Pi/iUBWNz91qzC3hrfJIroXqj4iutWYV8Nb5JFcC9b9GPwI5WIlaox4vSC9Ml6bMiuUTWcx8vSC9MGRIMimolbqD5kTZkTBekl6kolbmPGRIMiZL0kuU8pByHXOSC9MumA0kc6ZfVsHvm86kosrlNI6i9IL1xOwgzaeYpl2ERqDlNU3oVOvHUkS9QWHqvqSekrx/Npw2Xjp5vxcmbWRcW5V0uwhb3v0/YoqbCcVWySFr4X5THNcGvDiARYnMdW1Rq0c8XF9yVHF7uamu3X+jZ8L4OZWU0sL7Fk8LmX4njM4cmYjkWM4oUmE6xhp4WU0ZpJDTTzzSF1nxHJIbE3ti4NtnOYm+cLQtyPC5qMGsjkP46ke6mk/wCH+bdn03YW59ZBTA/k/GHZBhWDxCqphzC7OcuXDjOdNuzseqqUqdZLMrrqU2DB2En18uDw+iEsTGymocHAOgfYB8cQvchxsdV83GvML4DwhR1tNSiqgmFYx2RNNDvbWSx3MjQ2O97tybA6SbZtdz3QYzSVtBhJgNmTdSVIAzmCoNmuO0NfnttcFIbpGBJaqkDqUXqqaeOop89ryRuztuSBYtJ0nYpcRV/6ZDgqFrZEUDGnF2owVHDUyVclQzf2x1IMTWRtZJcNka0ZwA63OEp1U3b9C07D+CxXUUsErcnf4C0g2dkPIu03GYlrwDcd6sTwDM58IbICJYnOhlB0iSM5LgePQfGujs6q5Nwk/mcbbOGjBRqQVl0dvoTTqsbCmzV8X0pmy8sutlRwLjnVR4kbk/cQ/G1nnQpoBO7k/cQ/G1nnQrlbUXKHn2O/sLrU8e5sWKXuCl8Gi8wKWUVip7hpvBovMClVxz0QKjY7dzhD5Pi/iFeVR8cjbq++gUEX8RqKApmJmatwrx1jT/3FaZJwNJA5TZZ9S1Y6tr25xapIOYZ7B9iuwTN73V3o/e5eLQuzhaOakn+dTzmOxCjXlH86FrkwlGNL2fvX8i55MMRD3xPI0+hV4zAm9uQZI0XJt5F7vwOka9gObvc/lW2qKNCWJ0aJl+HWag8+IelMPw5sZzu+xcG/i97f/Uc9/oTFlONKPdFE8RJdGSDsMvOhrBzn6007Cch1gcjR9a5Q1KAVmSOhQ6833HHVch0vd4jbyJBcTpJPKUAJ2Bwa6549XERrR8lyRBScnzYyWpQFl0ZdwL5R7a+fPmsR9Y5kvLB1atOSNIFgeJRzvQlkjfqcdkoC3L5F1gjvfoHPyr02OcjZYWGjtrjyJnegVNakHhCldUzU9G1299VymN8h97G0ZUgH9YgEAeLWtFw3ua0c9OxlMxlLLC0bxPE0B4IH6QjPKDrys+cm+c3puEqFs7Re7XtkEkb22ymOabtIOo31jOrRiTjkZ5eo62zKsAljiAGVDB76MjNlgaW+O2YgcfHxnnz9vQ9NsedLdOkv3d/n+dCrbnlTUYNw4+lroxGayEDKbnillhuY5Y3bC3KFtp1aFs89JHI5jpGRvdG7KjLmBxY61sphPcm2sLiwngmGpEYnYHGKRkkbs4cyRhBDmOGcaM+0ZipHKXPk3J3Z2YRUIqK6IUU25ekpt71gkImfYLGca6HqXDEgH5utiE42CWPtZQBxjtjyrXZzc6lnO6a0MnwfKRonlhIsLHfmDJBOrOw6FfhpuFWLWpqY6kqmHnF6enMhMleZK7WzAas9xnsBr+4SBIAM2m2wZib5/sXo8z0PFKMdTjslbk/cQ/G1nnQrrbK0HufFYePPxpvcvlDmQ2H6arz5IGh0WzlA8S5m022oefY7+w0k6lnp7mu4r+4qbwePzQpRReK/uKm8Hj80KUXIPQgqLjtowh8nxfxCvSomOujCHyfF/EoDK6b3fhHwv1lJAKOpB+X4R8L9ZSgC9Jgf9eP53PGbUf6qfj0R4AlAL0BLAW0c5sSAlAJQCU1qwQuJASg1OsiTzIlFyJKDZztjTjYV1NiTzYVW6hsQw5yNhTjYbLsbDZLESrdQ2I4c4hCltiXYI0oRqOctVBHFvC4cL4FZUsDXZTXNIdHI02fG8Zw9jtWcBTojQYlGUlJWZZCnlalHkx/EbHJ739RYRIbWNbeOTQyqjHv2bJLDO3iJGsC876stw5gNlXGGuLmPY7KilabPjeM4ewjPpA5uRS+I+NMsr3UdcAKuFgdliwZURXsJmDUdo27M4HIr0d27roehwuJ3qs/3F5dImnvTJkTb5VQbYuR6oW640HB4kP8AN6qnmHifvfkkK7MM4/0kLjGx7qibP+Kpm78640glvajkvfiVXw1PX4TidE+OGkp35nBx36dwBBGYWa3RyhTpwnJ/CimtVpwi87sPOjTZapBtPktAzmwAudJsLXKQ+JekUzws6DXQ4QEzuUdxD8bWedCu4xLi3KO4h+NrPOhXO2m7qHn2O3sBNSqX+XubHit7hpvB4/NClFFYqe4abwaLzApVcg9KComOv9I/J8P8Sr2qHjr/AEj8nQ/xKAy+j934R8L9ZSoCjKAfl+EfC/WUsAvR4L/BH87nidqv9XPx6IAEoBetan44lst2Oek2NsjXQyJOxxLpjiVMpm1ToDDIl0MiTzI082NUymb0KKQw2NPNjTzY04GKtyNiNMYEaUI10BiUGKDkWKmMCNe72ugMSshRzE1A5t7XoYune0ZCZjOQ5jGoHGnBUj2sqKWwqqVxkhPfi3bwu2hwuLekq0ZC8MajK0lZkoXhJSRWhjpWVTR1DQvju3PLWO3uNrtYbG3tpBpzi3IuWbFuaqz4SqppxwMf4inHEWtzv5TZW0sSSxVQoQXXmX1MTUl05EVRYMigbkwxxxt2NaBfl2+NOujXcWJsxrZUrGlKF+bOF0aZfEpF0aadGrFMolSI10WdQm5T3MPx1Z50KtBjVY3Ku5i+OrPOhWnjpXUfJ0NlQyyn49zYMU/cFN4NF5gUsonFL3BS+DReYFLLnHZBUPHMXOEQNJwfD5alXxUTHI2OETswfD5alAY9hDCb6SvrbQukElSXXBtaxdmOY7V4Mb3/AAWTTbu/9Khsb8IluEKtpDSN/kAuNtxY584znnKhm4UeDe0d7ZPcnuRobp0LZhi60IqMXy/pGjV2bhqs3Ocbt/N/cvDscXNNupXHNfNLq0d4nXY7ua4jqV5sL3EukfuKhnCZNyWsLiW2NjYWJOi+0pPXN+e+Qbvy87TmcLWIz8Sy8bXf8voiK2XhV0j9X9zQvw8e026jk06ph6iQN04D+au6ceoqCMKvve0d7Wvkm5F72OfbnXIXqPFVdfQtWAoLpH6v7mljdSHwV3Tj1E72VAP5q6+zfxm5e0WY5WTy7NnGeNIyljiKmpJYOiu31ZqQ3WB8Ed84HqJQ3Wm/BHfOB6iyvKRlLG/qameFpaeprse6eXNyhRP0i34/Te+cdpxfSgbqTvgMuf8A9/8A0LOMFVenKDLWaNBBdYZrm+risuzq6NznARsAu0m987hax06rLG+nqZ4anoX7souDcrqJ/Jv+fVbNvfGh26m4NuaGTurW3/PqsfzevKsqBU4UY0tymNdYhxzkaCDe99OZLZVMAaWtYA0OyRnt22kWv40309TPD09C+9lN3wGTTb3QOXvONNSbrmTbKoni4uL1AGb9xUKOqjfHYMYBqGewN77c4vnUNVVTpDd9rgWzDj1rG+nqOHp6Gp9mBvwN3zgeojswN+Bu+cD1Fk2UjKWd7PUcPT0NZduvNH80dxHqgeok9l5vwR3zgeosqbJt0ffOONeOzfUU309Rw9PQ1qn3U98Nm0buM7/mHL2i8O6e74DLo4b/AELK4Kss7nJ03BIuQbWuOPlXQ7CrsxyWBwJIdknNcAZhfNoKb6epjhqWhpzN0lzjbqJ45Z7DkvkJuPdJc6/5G8Zj+n0luruNOYrNGYVe0WaIwBoGSc2e+bPtSX4QOTkta0AsyDmN7Z8wz6M6zv6mpjhaWnqaU3dHcc4opNf6bZp94pDcqaciEuaReWrNjqyjCQsn66vvezLm1zknPbRfPxrV9yWYuhp8wA3yqNhe2mHRc8ZUZ1JT/cydOjCnfKjYMUfcFL4NF5gUuojFH3BS+DReYFLqstBUfHCAufXNAu6TBsZaNuQagOA/ebzhXhRGHsHOkyJYcnfosrJBNmyMdbLicdV7Ag6i0caA+VcfIy3CE7veyuEzDqcyVoe0jntygjUq/lL6Dwxi1TVJyHbw2xLupasPjdEXG7t5ljIcGE57DKbc3Ciux5R62YM+f1XqoDEcpGUtsOIFCNLMHeLCFV7NJdiJg8aWUXiwhU+xQGK5Scvk6dOobOM8a2F+JmDm6Y6e/FhCo9gueXFbBo0xMPJhCf66dBcyLKRlLVTi3gzgh8+l9gnosU8HO95EOWtn+qFZsLmSZSMpbCMSsH6hS/O6n2YS24j0He0h/aqn0JYXMfjmsl9UcZ5vtWxNxHwfwdKf2ydONxGwfwFOf26YfWlhcxgzA6fNHpXvVHGeb7VtLcRsH/BYT/eMg+tL/AbB/wACjP8Aeb/SsAxLqi2i/Nb60zlLcziNQf7PH+KlNPxIodWDv+rfagMRykZS2d+JlHqwd/1UesmziXSfAGj+8/Q5AY5lJTZNuj75xxrXTiTS/A4xy4Rd6Vx1WKUDNGD8v9TCI/zvCzYGXOzcmopOUtXpcUKZ47akEfE/CB/yZQXa3c+ojpFK3lr5vqiKWBjeUjKWyjc9odtH8/n9glfgBQ6m0Z/vCf2IWLAxjKW1blUJigpy8WtHUzG+a0bnsDSdl96cRxWKIcSKOMh290Atnu6rmlaOMxuyWu5CrrgHAm/3a3LMTyDPO5uTvrW6IYW95YWuMwbcC5N1kwW7FaMtoaZrsxFNFcbDkDMpReAL1YMghCEA1PTMkFpGMcNjmhw+lc/Win4Cn6FnoXahAcXWin4Cn6FnoR1op+Ap+hZ6F2ry6A4+tEHAU/Qs9COtEHAU/Qs9C68sbRzrzfBtHOgOXrRBwFP0LPQjrRBwFP0LPQunfm7RzrzqhvfDnQHP1og4Cn6FnoR1op+Ap+hZ6E/1UzvgvOq2d8EAz1op+Ap+hZ6EdaKfgKfoWehPdWM74Lzq2PvggGutFPwFP0LPQjrRT8BT9Cz0J3q2Pvgjq2PvggGutFPwFP0LPQjrRT8BT9Cz0J3q1nfBe9WM74IBnrRT8BT9Cz0I60U/AU/Qs9Cf6qZ3wXvVLO+CA5+tFPwFP0LPQjrRT8BT9Cz0Lp39vfDnXu+t2jnQHL1op+Ap+hZ6EdaIOAp+hZ6F15Y2jnXuUNoQHH1op+Ap+hZ6EdaKfgKfoWehdt0IDkZguBpu2GAEaxE0HnsutCEAIQhAC8e6wXq8IQDO+H0feyQ8nbq2p8xhe5A2DmQHBku269uxNmB+36VJb0NgXuQNg5kBDOpn7Rz+JIOD5DrKnN7GwcyUgK4/Bcu0ph+CZtpVqQgKg/A820pl2BJ9rldUICiHAs3fHVt++xJ6yz7TzlXvIGwLwRhAUQ4Fm2nnPlXowJPtOe+s8X2q9GMbBzL3exsHMgKL1mm77ypbMCz98Vd8gbAvQLaEBTm4Gm2uTzMETbSrYhAVlmCpdpTzMGy7SrAhAQfUUgzX+lOMp37fpUuWg6Unex99CAjxG7NnHPfXZOtDs2f6V2b2Ng5l4IwNQ035ORANB5S2y3NvrS97GwcyA0bAgFIQhACEIQAhCEAIQhACEIQAhCEAIQhACEIQAhCEAIQhACEIQAhCEAIQhACEIQAhCEAIQh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3" name="AutoShape 15" descr="data:image/jpeg;base64,/9j/4AAQSkZJRgABAQAAAQABAAD/2wCEAAkGBxQQEBQUEBQPFRQUEBQVFRQVEBgVFBcVFBUWFhQUFBQYHCggGBolHRUVIjIhJSkrLi4uFx8zODMsNygtLisBCgoKDg0OGBAQGywkHiUvNyw1NCwsLCwvLCwsLC8sLC8sNywsLC0vLC8uLCwsKywsLCwrLCwsKzQsLCwxLCwsLP/AABEIANUA7AMBIgACEQEDEQH/xAAcAAABBQEBAQAAAAAAAAAAAAAAAgMFBgcEAQj/xABcEAABAwIABwcNCgkJBwUAAAABAAIDBBEFBhIhMUFRBxNTYXGRkxQVFyIyUnSBsbLR0tM0QlRzdZShweHwFiMkM0NyhJLEJURFYoKFlcLiVWWDo6Wz8TVjZKLD/8QAGgEBAAIDAQAAAAAAAAAAAAAAAAIDAQQFBv/EADARAAIBAgMHAgUEAwAAAAAAAAABAgMRBBJRBRMUITFBgbHBImGh0fAkMkJxMzRS/9oADAMBAAIRAxEAPwDcUIXjnWCA9QoiTD0bSQ3LkOf8227eTKNgbcqQcYWj9DUaL9y31vtQE0hQP4TNGZ0U976mDba3dJJxpYO6jqNNu4GnZp0/QgLAhVw44RDMWT3/AFBttt2ph2PlONLKnoh6yAtSFUuyFS97UdF9qW3HynOhlSf+EPWQFqQqyMdYeDquiHrJYxxi4Op6NvrICxoVfbjVGc4jnsLXu1uvQT2yWMZ2cHPzN1/2kBOoUH+Ejb/mprcjL+dZKGMA4KaxvbuNVv66AmkKG6/jgpbcrNX9peHGFo/RT88XtEBNIUIcZG8FPzxe0Xn4TM4Kf/l+0QE4hQP4UM4Ko/5frpLsbIhpjnHR+ugLAhV4Y1xuzNZNe9hmZ9T04MZ2cFPr963V/aQE6hQH4UMNrRz5z3g222oGNDCM0c+09oNHOgJ9ChBjIzg5xtu0G3iDl30GEo5xeNwOex1EHY5pzjRrQHYhCEAKv4yVl3CEuLWCJ007gbHe2mzWXGcZRDr8TCNasCoeOjv/AFHiwdD9JqUBn+Nm6J1O4NG/Aloc2nhl3gRxuF43TStBc6RzSHZIsACM91XG7qTx+iqf8TqPSqzj2b4SquKdwHIMwHMAoFAaOd1KQfop7H/eVT63Gk9lWTgZf8RqfXWeMdqOj75wh7bcmooDQ+yq/gHeOvqvXSDuoO+Ct8dZUn/9FnqEBfjumO+CsH7VUe0Sm7p8g0QW5KyoH+dZ+hAaF2U5eCk+fT/WUDdRk1xSH9tlWeoQGit3U3fB3/PZkvsrHXS3/bJVnlJk74zfL5GW3LtpybjKtx2utMrW4tb3+KNXl/1t+9CAYG6qPgbT+2Tav/AR2VGa6CM8ZrJvSvQ3F2wz1V7Z777a/iCae3AGULGbJvntv17eMIBzsqM/2fD87n9Kak3S4nacHU55amY/WubHAYE6mPW0z7/dlsrfLae3vli1rX+hUNAX526HCf6NpvnEqQd0CLVQQjkqJVREIC8nH9mqjYOSqlXNUY5Qyd3QQP8A1pnu8qp6EBdKbHtsQtFSRxjYyolaOZpC6uyfNawjkA8NqOL+vxKgoQGgDdTn1tl+f1Prpx+6hLmyopCdnV9Rm5e20qgDtf1vJxnjTRQGiQbppyhlxVAF9LK+UuHGGvu13IdK03F7Dpka2WJ2W8Rb7G8Zt/hBIfHI3U4EOaRqcBZfNy2jchN4ae/fVY8WVCbc5POsmDd6eYSMa9pu1zQ5p2hwuD9KcUTik69BSn/40XmBSywZBZ/jme2wkP8AdtP5ataAs9xyH4zCfyZTeWsQGTyYgVOF8IYQdSup2iKqIdvr3NN3lxFslh70ro7BWEeEoOmk9ktD3Jz+WYY8NZ5JFo5cspEW7Hzp2C8I8JQdNJ7Jet3D8IjMZKC3x0nsl9EFyQXKWUxnPng7huEeEoOmk9kvOwdhDhKDppPZL6GL0kuWchHOfPXYPwhwlD0snsl52EcIcJQ9LJ7NfQZckl6zkRHeM+fuwlhDhKHpZPZLzsJ4Q4Sh6WT2a+gC5IL1ndoxvWYD2FK/hKHpZPZrzsK1/CUPSyezW+l6QXrO6RHfMwTsL1/CUPSyezR2GK/hKHpZPZreS9IL1Lcoi8RIwjsM1/CUXSyezXnYaruEoulk9mt2L0gvWdyiLxMjC+w5XcJRdLJ7Nedh2u4Si6WT2a3IvSC9S3ESLxUjD+w/XcJRdLJ7NediCt4Si6WT2a24vSC9Z4eJB4uZifYireEo+kk9mvW7ktaP0lHfV+Mfm4/za2kvTZkUlhokXjZmLnclreEo+kk9mvOxNW8JR9I/2a2YyJsyKSwsCDx1QxzsUVnCUfSP9mrbuSMyY4AdIkqxzGAK6ZedU7cr7mL46t86FUYijGnaxtYTESquWbsa5iWb4OpPBIfMCmlB4jj+TKPwSH/ttU4tU3gVEx1jt1xdtwfCObqn0q9qj45G/V4OjqCLXbT1Rr1ICF3Kz+WYY8OZ5JFoZes83OnAVeFMki5q2ZWcZiBJz8voV4dKfo4vv41bFcimb5nSXpBeuYScfOeMpOXsP32/YppFbZ0lySXrm3zj+kbfoXuWpJEHIeLkgvTRekF6kokHIdL0kvTJekl6kokHMdL0gvTBf97jxji8elJL+P6R5dSzYi2Pl6QXphz+PSRr4wM4+pIyxmz7dYNtGzSpJEGx8vSC9Ml/Hn/WHl0feyQ6T7/fQppFcpWHi9IL0yZE2ZFYolLqD5kSDImS9Nl6kokHMeMiQXpsOGvy/Vr5AvDbbrOfKB0W1DOdKzyRHmxRekl6Tdus684yht2jSm8oWz7O+HHm+1ZuRaHA/OqtuV9zF8dWedCrIC2+nx3Hk1KB3MY2hsVjn36rzZQOl0WzToHJdaeN/idLZnWfj3NaxTZk0FKNlNEOZgUsovFd16KmO2nj80KUXPOuCoOOhz4S+ToPLVK/Kg46DPhL5Og8tUgIPc1P5Zhfw5nkkV9L1n+50bVmFvDW+SRXgvWzTXwo0qsviY6XJJemS9IL1aolDmPF6QXpovSC9TUSDmPF6QXpkvSC9SUSDmPOekF6ZMiQ56kolbmPF6QXpgyJBkU1ErdQfc9NmRMl6QXqSiVuY8ZEgvTReoarkqKmsjoqN8UL3QPmknezLyI2uybRs0Odc60nJQjmZmnCVWWWJNl6SXqFxnxdmwRFHWCrqqhomY2qZNbI3uQ5O+RMA7QhxGa506dsiZFGjVVVOxLE0ZUGs3ceL0kvTJemzIthRNN1B8vSC9MF6QXqaiVOoPmRNl6ZL0gvUlEqdQfy1D7lPcw/HVnnQrvy1wblPcQ/G1nnQrn7RVlHz7HZ2LK7qePc1/E83wfS+CxeYFMKHxOH8n0ngsXmBTC5R6AFQ8df6R+Tof4lXxUTHXRhD5Pi/iUBWNz91qzC3hrfJIroXqj4iutWYV8Nb5JFcC9b9GPwI5WIlaox4vSC9Ml6bMiuUTWcx8vSC9MGRIMimolbqD5kTZkTBekl6kolbmPGRIMiZL0kuU8pByHXOSC9MumA0kc6ZfVsHvm86kosrlNI6i9IL1xOwgzaeYpl2ERqDlNU3oVOvHUkS9QWHqvqSekrx/Npw2Xjp5vxcmbWRcW5V0uwhb3v0/YoqbCcVWySFr4X5THNcGvDiARYnMdW1Rq0c8XF9yVHF7uamu3X+jZ8L4OZWU0sL7Fk8LmX4njM4cmYjkWM4oUmE6xhp4WU0ZpJDTTzzSF1nxHJIbE3ti4NtnOYm+cLQtyPC5qMGsjkP46ke6mk/wCH+bdn03YW59ZBTA/k/GHZBhWDxCqphzC7OcuXDjOdNuzseqqUqdZLMrrqU2DB2En18uDw+iEsTGymocHAOgfYB8cQvchxsdV83GvML4DwhR1tNSiqgmFYx2RNNDvbWSx3MjQ2O97tybA6SbZtdz3QYzSVtBhJgNmTdSVIAzmCoNmuO0NfnttcFIbpGBJaqkDqUXqqaeOop89ryRuztuSBYtJ0nYpcRV/6ZDgqFrZEUDGnF2owVHDUyVclQzf2x1IMTWRtZJcNka0ZwA63OEp1U3b9C07D+CxXUUsErcnf4C0g2dkPIu03GYlrwDcd6sTwDM58IbICJYnOhlB0iSM5LgePQfGujs6q5Nwk/mcbbOGjBRqQVl0dvoTTqsbCmzV8X0pmy8sutlRwLjnVR4kbk/cQ/G1nnQpoBO7k/cQ/G1nnQrlbUXKHn2O/sLrU8e5sWKXuCl8Gi8wKWUVip7hpvBovMClVxz0QKjY7dzhD5Pi/iFeVR8cjbq++gUEX8RqKApmJmatwrx1jT/3FaZJwNJA5TZZ9S1Y6tr25xapIOYZ7B9iuwTN73V3o/e5eLQuzhaOakn+dTzmOxCjXlH86FrkwlGNL2fvX8i55MMRD3xPI0+hV4zAm9uQZI0XJt5F7vwOka9gObvc/lW2qKNCWJ0aJl+HWag8+IelMPw5sZzu+xcG/i97f/Uc9/oTFlONKPdFE8RJdGSDsMvOhrBzn6007Cch1gcjR9a5Q1KAVmSOhQ6833HHVch0vd4jbyJBcTpJPKUAJ2Bwa6549XERrR8lyRBScnzYyWpQFl0ZdwL5R7a+fPmsR9Y5kvLB1atOSNIFgeJRzvQlkjfqcdkoC3L5F1gjvfoHPyr02OcjZYWGjtrjyJnegVNakHhCldUzU9G1299VymN8h97G0ZUgH9YgEAeLWtFw3ua0c9OxlMxlLLC0bxPE0B4IH6QjPKDrys+cm+c3puEqFs7Re7XtkEkb22ymOabtIOo31jOrRiTjkZ5eo62zKsAljiAGVDB76MjNlgaW+O2YgcfHxnnz9vQ9NsedLdOkv3d/n+dCrbnlTUYNw4+lroxGayEDKbnillhuY5Y3bC3KFtp1aFs89JHI5jpGRvdG7KjLmBxY61sphPcm2sLiwngmGpEYnYHGKRkkbs4cyRhBDmOGcaM+0ZipHKXPk3J3Z2YRUIqK6IUU25ekpt71gkImfYLGca6HqXDEgH5utiE42CWPtZQBxjtjyrXZzc6lnO6a0MnwfKRonlhIsLHfmDJBOrOw6FfhpuFWLWpqY6kqmHnF6enMhMleZK7WzAas9xnsBr+4SBIAM2m2wZib5/sXo8z0PFKMdTjslbk/cQ/G1nnQrrbK0HufFYePPxpvcvlDmQ2H6arz5IGh0WzlA8S5m022oefY7+w0k6lnp7mu4r+4qbwePzQpRReK/uKm8Hj80KUXIPQgqLjtowh8nxfxCvSomOujCHyfF/EoDK6b3fhHwv1lJAKOpB+X4R8L9ZSgC9Jgf9eP53PGbUf6qfj0R4AlAL0BLAW0c5sSAlAJQCU1qwQuJASg1OsiTzIlFyJKDZztjTjYV1NiTzYVW6hsQw5yNhTjYbLsbDZLESrdQ2I4c4hCltiXYI0oRqOctVBHFvC4cL4FZUsDXZTXNIdHI02fG8Zw9jtWcBTojQYlGUlJWZZCnlalHkx/EbHJ739RYRIbWNbeOTQyqjHv2bJLDO3iJGsC876stw5gNlXGGuLmPY7KilabPjeM4ewjPpA5uRS+I+NMsr3UdcAKuFgdliwZURXsJmDUdo27M4HIr0d27roehwuJ3qs/3F5dImnvTJkTb5VQbYuR6oW640HB4kP8AN6qnmHifvfkkK7MM4/0kLjGx7qibP+Kpm78640glvajkvfiVXw1PX4TidE+OGkp35nBx36dwBBGYWa3RyhTpwnJ/CimtVpwi87sPOjTZapBtPktAzmwAudJsLXKQ+JekUzws6DXQ4QEzuUdxD8bWedCu4xLi3KO4h+NrPOhXO2m7qHn2O3sBNSqX+XubHit7hpvB4/NClFFYqe4abwaLzApVcg9KComOv9I/J8P8Sr2qHjr/AEj8nQ/xKAy+j934R8L9ZSoCjKAfl+EfC/WUsAvR4L/BH87nidqv9XPx6IAEoBetan44lst2Oek2NsjXQyJOxxLpjiVMpm1ToDDIl0MiTzI082NUymb0KKQw2NPNjTzY04GKtyNiNMYEaUI10BiUGKDkWKmMCNe72ugMSshRzE1A5t7XoYune0ZCZjOQ5jGoHGnBUj2sqKWwqqVxkhPfi3bwu2hwuLekq0ZC8MajK0lZkoXhJSRWhjpWVTR1DQvju3PLWO3uNrtYbG3tpBpzi3IuWbFuaqz4SqppxwMf4inHEWtzv5TZW0sSSxVQoQXXmX1MTUl05EVRYMigbkwxxxt2NaBfl2+NOujXcWJsxrZUrGlKF+bOF0aZfEpF0aadGrFMolSI10WdQm5T3MPx1Z50KtBjVY3Ku5i+OrPOhWnjpXUfJ0NlQyyn49zYMU/cFN4NF5gUsonFL3BS+DReYFLLnHZBUPHMXOEQNJwfD5alXxUTHI2OETswfD5alAY9hDCb6SvrbQukElSXXBtaxdmOY7V4Mb3/AAWTTbu/9Khsb8IluEKtpDSN/kAuNtxY584znnKhm4UeDe0d7ZPcnuRobp0LZhi60IqMXy/pGjV2bhqs3Ocbt/N/cvDscXNNupXHNfNLq0d4nXY7ua4jqV5sL3EukfuKhnCZNyWsLiW2NjYWJOi+0pPXN+e+Qbvy87TmcLWIz8Sy8bXf8voiK2XhV0j9X9zQvw8e026jk06ph6iQN04D+au6ceoqCMKvve0d7Wvkm5F72OfbnXIXqPFVdfQtWAoLpH6v7mljdSHwV3Tj1E72VAP5q6+zfxm5e0WY5WTy7NnGeNIyljiKmpJYOiu31ZqQ3WB8Ed84HqJQ3Wm/BHfOB6iyvKRlLG/qameFpaeprse6eXNyhRP0i34/Te+cdpxfSgbqTvgMuf8A9/8A0LOMFVenKDLWaNBBdYZrm+risuzq6NznARsAu0m987hax06rLG+nqZ4anoX7souDcrqJ/Jv+fVbNvfGh26m4NuaGTurW3/PqsfzevKsqBU4UY0tymNdYhxzkaCDe99OZLZVMAaWtYA0OyRnt22kWv40309TPD09C+9lN3wGTTb3QOXvONNSbrmTbKoni4uL1AGb9xUKOqjfHYMYBqGewN77c4vnUNVVTpDd9rgWzDj1rG+nqOHp6Gp9mBvwN3zgeojswN+Bu+cD1Fk2UjKWd7PUcPT0NZduvNH80dxHqgeok9l5vwR3zgeosqbJt0ffOONeOzfUU309Rw9PQ1qn3U98Nm0buM7/mHL2i8O6e74DLo4b/AELK4Kss7nJ03BIuQbWuOPlXQ7CrsxyWBwJIdknNcAZhfNoKb6epjhqWhpzN0lzjbqJ45Z7DkvkJuPdJc6/5G8Zj+n0luruNOYrNGYVe0WaIwBoGSc2e+bPtSX4QOTkta0AsyDmN7Z8wz6M6zv6mpjhaWnqaU3dHcc4opNf6bZp94pDcqaciEuaReWrNjqyjCQsn66vvezLm1zknPbRfPxrV9yWYuhp8wA3yqNhe2mHRc8ZUZ1JT/cydOjCnfKjYMUfcFL4NF5gUuojFH3BS+DReYFLqstBUfHCAufXNAu6TBsZaNuQagOA/ebzhXhRGHsHOkyJYcnfosrJBNmyMdbLicdV7Ag6i0caA+VcfIy3CE7veyuEzDqcyVoe0jntygjUq/lL6Dwxi1TVJyHbw2xLupasPjdEXG7t5ljIcGE57DKbc3Ciux5R62YM+f1XqoDEcpGUtsOIFCNLMHeLCFV7NJdiJg8aWUXiwhU+xQGK5Scvk6dOobOM8a2F+JmDm6Y6e/FhCo9gueXFbBo0xMPJhCf66dBcyLKRlLVTi3gzgh8+l9gnosU8HO95EOWtn+qFZsLmSZSMpbCMSsH6hS/O6n2YS24j0He0h/aqn0JYXMfjmsl9UcZ5vtWxNxHwfwdKf2ydONxGwfwFOf26YfWlhcxgzA6fNHpXvVHGeb7VtLcRsH/BYT/eMg+tL/AbB/wACjP8Aeb/SsAxLqi2i/Nb60zlLcziNQf7PH+KlNPxIodWDv+rfagMRykZS2d+JlHqwd/1UesmziXSfAGj+8/Q5AY5lJTZNuj75xxrXTiTS/A4xy4Rd6Vx1WKUDNGD8v9TCI/zvCzYGXOzcmopOUtXpcUKZ47akEfE/CB/yZQXa3c+ojpFK3lr5vqiKWBjeUjKWyjc9odtH8/n9glfgBQ6m0Z/vCf2IWLAxjKW1blUJigpy8WtHUzG+a0bnsDSdl96cRxWKIcSKOMh290Atnu6rmlaOMxuyWu5CrrgHAm/3a3LMTyDPO5uTvrW6IYW95YWuMwbcC5N1kwW7FaMtoaZrsxFNFcbDkDMpReAL1YMghCEA1PTMkFpGMcNjmhw+lc/Win4Cn6FnoXahAcXWin4Cn6FnoR1op+Ap+hZ6F2ry6A4+tEHAU/Qs9COtEHAU/Qs9C68sbRzrzfBtHOgOXrRBwFP0LPQjrRBwFP0LPQunfm7RzrzqhvfDnQHP1og4Cn6FnoR1op+Ap+hZ6E/1UzvgvOq2d8EAz1op+Ap+hZ6EdaKfgKfoWehPdWM74Lzq2PvggGutFPwFP0LPQjrRT8BT9Cz0J3q2Pvgjq2PvggGutFPwFP0LPQjrRT8BT9Cz0J3q1nfBe9WM74IBnrRT8BT9Cz0I60U/AU/Qs9Cf6qZ3wXvVLO+CA5+tFPwFP0LPQjrRT8BT9Cz0Lp39vfDnXu+t2jnQHL1op+Ap+hZ6EdaIOAp+hZ6F15Y2jnXuUNoQHH1op+Ap+hZ6EdaKfgKfoWehdt0IDkZguBpu2GAEaxE0HnsutCEAIQhAC8e6wXq8IQDO+H0feyQ8nbq2p8xhe5A2DmQHBku269uxNmB+36VJb0NgXuQNg5kBDOpn7Rz+JIOD5DrKnN7GwcyUgK4/Bcu0ph+CZtpVqQgKg/A820pl2BJ9rldUICiHAs3fHVt++xJ6yz7TzlXvIGwLwRhAUQ4Fm2nnPlXowJPtOe+s8X2q9GMbBzL3exsHMgKL1mm77ypbMCz98Vd8gbAvQLaEBTm4Gm2uTzMETbSrYhAVlmCpdpTzMGy7SrAhAQfUUgzX+lOMp37fpUuWg6Unex99CAjxG7NnHPfXZOtDs2f6V2b2Ng5l4IwNQ035ORANB5S2y3NvrS97GwcyA0bAgFIQhACEIQAhCEAIQhACEIQAhCEAIQhACEIQAhCEAIQhACEIQAhCEAIQhACEIQAhCEAIQh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64" name="Picture 16" descr="C:\Users\mendio\Documents\dianne\PS1\download (1).jpg"/>
          <p:cNvPicPr>
            <a:picLocks noChangeAspect="1" noChangeArrowheads="1"/>
          </p:cNvPicPr>
          <p:nvPr/>
        </p:nvPicPr>
        <p:blipFill>
          <a:blip r:embed="rId6" cstate="print"/>
          <a:srcRect/>
          <a:stretch>
            <a:fillRect/>
          </a:stretch>
        </p:blipFill>
        <p:spPr bwMode="auto">
          <a:xfrm>
            <a:off x="914400" y="3048000"/>
            <a:ext cx="1219200" cy="1066800"/>
          </a:xfrm>
          <a:prstGeom prst="rect">
            <a:avLst/>
          </a:prstGeom>
          <a:noFill/>
        </p:spPr>
      </p:pic>
      <p:pic>
        <p:nvPicPr>
          <p:cNvPr id="2066" name="Picture 18" descr="C:\Users\mendio\Documents\dianne\PS1\images (2).jpg"/>
          <p:cNvPicPr>
            <a:picLocks noChangeAspect="1" noChangeArrowheads="1"/>
          </p:cNvPicPr>
          <p:nvPr/>
        </p:nvPicPr>
        <p:blipFill>
          <a:blip r:embed="rId7" cstate="print"/>
          <a:srcRect/>
          <a:stretch>
            <a:fillRect/>
          </a:stretch>
        </p:blipFill>
        <p:spPr bwMode="auto">
          <a:xfrm>
            <a:off x="3962400" y="5029200"/>
            <a:ext cx="1295400" cy="1143000"/>
          </a:xfrm>
          <a:prstGeom prst="rect">
            <a:avLst/>
          </a:prstGeom>
          <a:noFill/>
        </p:spPr>
      </p:pic>
      <p:pic>
        <p:nvPicPr>
          <p:cNvPr id="18" name="Picture 18" descr="C:\Users\mendio\Documents\dianne\PS1\images (2).jpg"/>
          <p:cNvPicPr>
            <a:picLocks noChangeAspect="1" noChangeArrowheads="1"/>
          </p:cNvPicPr>
          <p:nvPr/>
        </p:nvPicPr>
        <p:blipFill>
          <a:blip r:embed="rId7" cstate="print"/>
          <a:srcRect/>
          <a:stretch>
            <a:fillRect/>
          </a:stretch>
        </p:blipFill>
        <p:spPr bwMode="auto">
          <a:xfrm>
            <a:off x="990600" y="5029200"/>
            <a:ext cx="1295400" cy="1143000"/>
          </a:xfrm>
          <a:prstGeom prst="rect">
            <a:avLst/>
          </a:prstGeom>
          <a:noFill/>
        </p:spPr>
      </p:pic>
      <p:pic>
        <p:nvPicPr>
          <p:cNvPr id="19" name="Picture 16" descr="C:\Users\mendio\Documents\dianne\PS1\download (1).jpg"/>
          <p:cNvPicPr>
            <a:picLocks noChangeAspect="1" noChangeArrowheads="1"/>
          </p:cNvPicPr>
          <p:nvPr/>
        </p:nvPicPr>
        <p:blipFill>
          <a:blip r:embed="rId6" cstate="print"/>
          <a:srcRect/>
          <a:stretch>
            <a:fillRect/>
          </a:stretch>
        </p:blipFill>
        <p:spPr bwMode="auto">
          <a:xfrm>
            <a:off x="6781800" y="3048000"/>
            <a:ext cx="1219200" cy="1066800"/>
          </a:xfrm>
          <a:prstGeom prst="rect">
            <a:avLst/>
          </a:prstGeom>
          <a:noFill/>
        </p:spPr>
      </p:pic>
      <p:pic>
        <p:nvPicPr>
          <p:cNvPr id="20" name="Picture 16" descr="C:\Users\mendio\Documents\dianne\PS1\download (1).jpg"/>
          <p:cNvPicPr>
            <a:picLocks noChangeAspect="1" noChangeArrowheads="1"/>
          </p:cNvPicPr>
          <p:nvPr/>
        </p:nvPicPr>
        <p:blipFill>
          <a:blip r:embed="rId6" cstate="print"/>
          <a:srcRect/>
          <a:stretch>
            <a:fillRect/>
          </a:stretch>
        </p:blipFill>
        <p:spPr bwMode="auto">
          <a:xfrm>
            <a:off x="3962400" y="3048000"/>
            <a:ext cx="1219200" cy="1066800"/>
          </a:xfrm>
          <a:prstGeom prst="rect">
            <a:avLst/>
          </a:prstGeom>
          <a:noFill/>
        </p:spPr>
      </p:pic>
      <p:sp>
        <p:nvSpPr>
          <p:cNvPr id="21" name="TextBox 20"/>
          <p:cNvSpPr txBox="1"/>
          <p:nvPr/>
        </p:nvSpPr>
        <p:spPr>
          <a:xfrm>
            <a:off x="609600" y="6184612"/>
            <a:ext cx="2209800" cy="292388"/>
          </a:xfrm>
          <a:prstGeom prst="rect">
            <a:avLst/>
          </a:prstGeom>
          <a:noFill/>
        </p:spPr>
        <p:txBody>
          <a:bodyPr wrap="square" rtlCol="0">
            <a:spAutoFit/>
          </a:bodyPr>
          <a:lstStyle/>
          <a:p>
            <a:pPr algn="ctr"/>
            <a:r>
              <a:rPr lang="en-US" sz="1300" dirty="0" smtClean="0">
                <a:latin typeface="Times New Roman" pitchFamily="18" charset="0"/>
                <a:cs typeface="Times New Roman" pitchFamily="18" charset="0"/>
              </a:rPr>
              <a:t>Customer Relational Database</a:t>
            </a:r>
            <a:endParaRPr lang="en-US" sz="1300" dirty="0">
              <a:latin typeface="Times New Roman" pitchFamily="18" charset="0"/>
              <a:cs typeface="Times New Roman" pitchFamily="18" charset="0"/>
            </a:endParaRPr>
          </a:p>
        </p:txBody>
      </p:sp>
      <p:sp>
        <p:nvSpPr>
          <p:cNvPr id="22" name="TextBox 21"/>
          <p:cNvSpPr txBox="1"/>
          <p:nvPr/>
        </p:nvSpPr>
        <p:spPr>
          <a:xfrm>
            <a:off x="3505200" y="6184612"/>
            <a:ext cx="2209800" cy="292388"/>
          </a:xfrm>
          <a:prstGeom prst="rect">
            <a:avLst/>
          </a:prstGeom>
          <a:noFill/>
        </p:spPr>
        <p:txBody>
          <a:bodyPr wrap="square" rtlCol="0">
            <a:spAutoFit/>
          </a:bodyPr>
          <a:lstStyle/>
          <a:p>
            <a:pPr algn="ctr"/>
            <a:r>
              <a:rPr lang="en-US" sz="1300" dirty="0" smtClean="0">
                <a:latin typeface="Times New Roman" pitchFamily="18" charset="0"/>
                <a:cs typeface="Times New Roman" pitchFamily="18" charset="0"/>
              </a:rPr>
              <a:t>System Database</a:t>
            </a:r>
            <a:endParaRPr lang="en-US" sz="1300" dirty="0">
              <a:latin typeface="Times New Roman" pitchFamily="18" charset="0"/>
              <a:cs typeface="Times New Roman" pitchFamily="18" charset="0"/>
            </a:endParaRPr>
          </a:p>
        </p:txBody>
      </p:sp>
      <p:sp>
        <p:nvSpPr>
          <p:cNvPr id="23" name="TextBox 22"/>
          <p:cNvSpPr txBox="1"/>
          <p:nvPr/>
        </p:nvSpPr>
        <p:spPr>
          <a:xfrm>
            <a:off x="533400" y="4114800"/>
            <a:ext cx="2209800" cy="492443"/>
          </a:xfrm>
          <a:prstGeom prst="rect">
            <a:avLst/>
          </a:prstGeom>
          <a:noFill/>
        </p:spPr>
        <p:txBody>
          <a:bodyPr wrap="square" rtlCol="0">
            <a:spAutoFit/>
          </a:bodyPr>
          <a:lstStyle/>
          <a:p>
            <a:pPr algn="ctr"/>
            <a:r>
              <a:rPr lang="en-US" sz="1300" dirty="0" smtClean="0">
                <a:latin typeface="Times New Roman" pitchFamily="18" charset="0"/>
                <a:cs typeface="Times New Roman" pitchFamily="18" charset="0"/>
              </a:rPr>
              <a:t>Restaurant Ordering System (Customer end) GUI interface</a:t>
            </a:r>
            <a:endParaRPr lang="en-US" sz="1300" dirty="0">
              <a:latin typeface="Times New Roman" pitchFamily="18" charset="0"/>
              <a:cs typeface="Times New Roman" pitchFamily="18" charset="0"/>
            </a:endParaRPr>
          </a:p>
        </p:txBody>
      </p:sp>
      <p:sp>
        <p:nvSpPr>
          <p:cNvPr id="24" name="Rectangle 23"/>
          <p:cNvSpPr/>
          <p:nvPr/>
        </p:nvSpPr>
        <p:spPr>
          <a:xfrm>
            <a:off x="3505200" y="4114800"/>
            <a:ext cx="2209800" cy="492443"/>
          </a:xfrm>
          <a:prstGeom prst="rect">
            <a:avLst/>
          </a:prstGeom>
        </p:spPr>
        <p:txBody>
          <a:bodyPr wrap="square">
            <a:spAutoFit/>
          </a:bodyPr>
          <a:lstStyle/>
          <a:p>
            <a:pPr algn="ctr"/>
            <a:r>
              <a:rPr lang="en-US" sz="1300" dirty="0" smtClean="0">
                <a:latin typeface="Times New Roman" pitchFamily="18" charset="0"/>
                <a:cs typeface="Times New Roman" pitchFamily="18" charset="0"/>
              </a:rPr>
              <a:t>Restaurant Ordering System (Staff end) GUI interface</a:t>
            </a:r>
            <a:endParaRPr lang="en-US" sz="1300" dirty="0">
              <a:latin typeface="Times New Roman" pitchFamily="18" charset="0"/>
              <a:cs typeface="Times New Roman" pitchFamily="18" charset="0"/>
            </a:endParaRPr>
          </a:p>
        </p:txBody>
      </p:sp>
      <p:sp>
        <p:nvSpPr>
          <p:cNvPr id="25" name="Rectangle 24"/>
          <p:cNvSpPr/>
          <p:nvPr/>
        </p:nvSpPr>
        <p:spPr>
          <a:xfrm>
            <a:off x="6248400" y="4114800"/>
            <a:ext cx="2209800" cy="492443"/>
          </a:xfrm>
          <a:prstGeom prst="rect">
            <a:avLst/>
          </a:prstGeom>
        </p:spPr>
        <p:txBody>
          <a:bodyPr wrap="square">
            <a:spAutoFit/>
          </a:bodyPr>
          <a:lstStyle/>
          <a:p>
            <a:pPr algn="ctr"/>
            <a:r>
              <a:rPr lang="en-US" sz="1300" dirty="0" smtClean="0">
                <a:latin typeface="Times New Roman" pitchFamily="18" charset="0"/>
                <a:cs typeface="Times New Roman" pitchFamily="18" charset="0"/>
              </a:rPr>
              <a:t>Restaurant Ordering System (Manager end) GUI interface</a:t>
            </a:r>
            <a:endParaRPr lang="en-US" sz="1300" dirty="0">
              <a:latin typeface="Times New Roman" pitchFamily="18" charset="0"/>
              <a:cs typeface="Times New Roman" pitchFamily="18" charset="0"/>
            </a:endParaRPr>
          </a:p>
        </p:txBody>
      </p:sp>
      <p:cxnSp>
        <p:nvCxnSpPr>
          <p:cNvPr id="27" name="Straight Arrow Connector 26"/>
          <p:cNvCxnSpPr>
            <a:stCxn id="2051" idx="2"/>
            <a:endCxn id="2064" idx="0"/>
          </p:cNvCxnSpPr>
          <p:nvPr/>
        </p:nvCxnSpPr>
        <p:spPr>
          <a:xfrm flipH="1">
            <a:off x="1524000" y="2438400"/>
            <a:ext cx="228601"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20" idx="0"/>
          </p:cNvCxnSpPr>
          <p:nvPr/>
        </p:nvCxnSpPr>
        <p:spPr>
          <a:xfrm flipH="1">
            <a:off x="4572000" y="2362200"/>
            <a:ext cx="76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055" idx="2"/>
            <a:endCxn id="19" idx="0"/>
          </p:cNvCxnSpPr>
          <p:nvPr/>
        </p:nvCxnSpPr>
        <p:spPr>
          <a:xfrm flipH="1">
            <a:off x="7391400" y="2590800"/>
            <a:ext cx="76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2064" idx="3"/>
          </p:cNvCxnSpPr>
          <p:nvPr/>
        </p:nvCxnSpPr>
        <p:spPr>
          <a:xfrm flipH="1">
            <a:off x="2133600" y="2362200"/>
            <a:ext cx="25146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2066" idx="0"/>
          </p:cNvCxnSpPr>
          <p:nvPr/>
        </p:nvCxnSpPr>
        <p:spPr>
          <a:xfrm>
            <a:off x="4610100" y="4648200"/>
            <a:ext cx="0"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2066" idx="3"/>
            <a:endCxn id="25" idx="2"/>
          </p:cNvCxnSpPr>
          <p:nvPr/>
        </p:nvCxnSpPr>
        <p:spPr>
          <a:xfrm flipV="1">
            <a:off x="5257800" y="4607243"/>
            <a:ext cx="2095500" cy="99345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2066" idx="1"/>
            <a:endCxn id="23" idx="2"/>
          </p:cNvCxnSpPr>
          <p:nvPr/>
        </p:nvCxnSpPr>
        <p:spPr>
          <a:xfrm flipH="1" flipV="1">
            <a:off x="1638300" y="4607243"/>
            <a:ext cx="2324100" cy="99345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18" idx="3"/>
          </p:cNvCxnSpPr>
          <p:nvPr/>
        </p:nvCxnSpPr>
        <p:spPr>
          <a:xfrm flipH="1">
            <a:off x="2286000" y="4648200"/>
            <a:ext cx="1981200" cy="952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1524000" y="4572000"/>
            <a:ext cx="0" cy="533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381000" y="2057400"/>
            <a:ext cx="1143000" cy="292388"/>
          </a:xfrm>
          <a:prstGeom prst="rect">
            <a:avLst/>
          </a:prstGeom>
          <a:noFill/>
        </p:spPr>
        <p:txBody>
          <a:bodyPr wrap="square" rtlCol="0">
            <a:spAutoFit/>
          </a:bodyPr>
          <a:lstStyle/>
          <a:p>
            <a:pPr algn="ctr"/>
            <a:r>
              <a:rPr lang="en-US" sz="1300" dirty="0" smtClean="0">
                <a:latin typeface="Times New Roman" pitchFamily="18" charset="0"/>
                <a:cs typeface="Times New Roman" pitchFamily="18" charset="0"/>
              </a:rPr>
              <a:t>Customer</a:t>
            </a:r>
            <a:endParaRPr lang="en-US" sz="1300" dirty="0">
              <a:latin typeface="Times New Roman" pitchFamily="18" charset="0"/>
              <a:cs typeface="Times New Roman" pitchFamily="18" charset="0"/>
            </a:endParaRPr>
          </a:p>
        </p:txBody>
      </p:sp>
      <p:sp>
        <p:nvSpPr>
          <p:cNvPr id="67" name="TextBox 66"/>
          <p:cNvSpPr txBox="1"/>
          <p:nvPr/>
        </p:nvSpPr>
        <p:spPr>
          <a:xfrm>
            <a:off x="3429000" y="1905000"/>
            <a:ext cx="838200" cy="292388"/>
          </a:xfrm>
          <a:prstGeom prst="rect">
            <a:avLst/>
          </a:prstGeom>
          <a:noFill/>
        </p:spPr>
        <p:txBody>
          <a:bodyPr wrap="square" rtlCol="0">
            <a:spAutoFit/>
          </a:bodyPr>
          <a:lstStyle/>
          <a:p>
            <a:pPr algn="ctr"/>
            <a:r>
              <a:rPr lang="en-US" sz="1300" dirty="0" smtClean="0">
                <a:latin typeface="Times New Roman" pitchFamily="18" charset="0"/>
                <a:cs typeface="Times New Roman" pitchFamily="18" charset="0"/>
              </a:rPr>
              <a:t>Staff</a:t>
            </a:r>
            <a:endParaRPr lang="en-US" sz="1300" dirty="0">
              <a:latin typeface="Times New Roman" pitchFamily="18" charset="0"/>
              <a:cs typeface="Times New Roman" pitchFamily="18" charset="0"/>
            </a:endParaRPr>
          </a:p>
        </p:txBody>
      </p:sp>
      <p:sp>
        <p:nvSpPr>
          <p:cNvPr id="68" name="TextBox 67"/>
          <p:cNvSpPr txBox="1"/>
          <p:nvPr/>
        </p:nvSpPr>
        <p:spPr>
          <a:xfrm>
            <a:off x="6096000" y="1981200"/>
            <a:ext cx="838200" cy="292388"/>
          </a:xfrm>
          <a:prstGeom prst="rect">
            <a:avLst/>
          </a:prstGeom>
          <a:noFill/>
        </p:spPr>
        <p:txBody>
          <a:bodyPr wrap="square" rtlCol="0">
            <a:spAutoFit/>
          </a:bodyPr>
          <a:lstStyle/>
          <a:p>
            <a:pPr algn="ctr"/>
            <a:r>
              <a:rPr lang="en-US" sz="1300" dirty="0" smtClean="0">
                <a:latin typeface="Times New Roman" pitchFamily="18" charset="0"/>
                <a:cs typeface="Times New Roman" pitchFamily="18" charset="0"/>
              </a:rPr>
              <a:t>Manager</a:t>
            </a:r>
            <a:endParaRPr lang="en-US" sz="13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33688" cy="838200"/>
          </a:xfrm>
        </p:spPr>
        <p:txBody>
          <a:bodyPr>
            <a:normAutofit/>
          </a:bodyPr>
          <a:lstStyle/>
          <a:p>
            <a:pPr algn="ctr"/>
            <a:r>
              <a:rPr lang="en-US" sz="3600" b="1" dirty="0" smtClean="0">
                <a:solidFill>
                  <a:schemeClr val="tx1"/>
                </a:solidFill>
                <a:latin typeface="Times New Roman" pitchFamily="18" charset="0"/>
                <a:cs typeface="Times New Roman" pitchFamily="18" charset="0"/>
              </a:rPr>
              <a:t>SYSTEM LAYOUT</a:t>
            </a:r>
            <a:endParaRPr lang="en-US" sz="3600" b="1" dirty="0">
              <a:solidFill>
                <a:schemeClr val="tx1"/>
              </a:solidFill>
              <a:latin typeface="Times New Roman" pitchFamily="18" charset="0"/>
              <a:cs typeface="Times New Roman" pitchFamily="18" charset="0"/>
            </a:endParaRPr>
          </a:p>
        </p:txBody>
      </p:sp>
      <p:sp>
        <p:nvSpPr>
          <p:cNvPr id="6" name="Title 1"/>
          <p:cNvSpPr txBox="1">
            <a:spLocks/>
          </p:cNvSpPr>
          <p:nvPr/>
        </p:nvSpPr>
        <p:spPr>
          <a:xfrm>
            <a:off x="304800" y="1066800"/>
            <a:ext cx="8610600" cy="5562600"/>
          </a:xfrm>
          <a:prstGeom prst="round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1" i="0" u="none" strike="noStrike" kern="1200" normalizeH="0" baseline="0" noProof="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Times New Roman" pitchFamily="18" charset="0"/>
              <a:ea typeface="+mj-ea"/>
              <a:cs typeface="Times New Roman" pitchFamily="18" charset="0"/>
            </a:endParaRPr>
          </a:p>
        </p:txBody>
      </p:sp>
      <p:pic>
        <p:nvPicPr>
          <p:cNvPr id="8194" name="Picture 2" descr="http://franchise.business-opportunities.biz/wp-content/uploads/2009/07/maxs_restaurant.png"/>
          <p:cNvPicPr>
            <a:picLocks noChangeAspect="1" noChangeArrowheads="1"/>
          </p:cNvPicPr>
          <p:nvPr/>
        </p:nvPicPr>
        <p:blipFill>
          <a:blip r:embed="rId2" cstate="print"/>
          <a:srcRect/>
          <a:stretch>
            <a:fillRect/>
          </a:stretch>
        </p:blipFill>
        <p:spPr bwMode="auto">
          <a:xfrm>
            <a:off x="3352800" y="3124200"/>
            <a:ext cx="2057400" cy="990600"/>
          </a:xfrm>
          <a:prstGeom prst="rect">
            <a:avLst/>
          </a:prstGeom>
          <a:noFill/>
        </p:spPr>
      </p:pic>
      <p:pic>
        <p:nvPicPr>
          <p:cNvPr id="8196" name="Picture 4" descr="http://persone.ict.uniba.it/++resource++csi.persone/female_user.png"/>
          <p:cNvPicPr>
            <a:picLocks noChangeAspect="1" noChangeArrowheads="1"/>
          </p:cNvPicPr>
          <p:nvPr/>
        </p:nvPicPr>
        <p:blipFill>
          <a:blip r:embed="rId3" cstate="print"/>
          <a:srcRect/>
          <a:stretch>
            <a:fillRect/>
          </a:stretch>
        </p:blipFill>
        <p:spPr bwMode="auto">
          <a:xfrm>
            <a:off x="2971800" y="1295400"/>
            <a:ext cx="990600" cy="990600"/>
          </a:xfrm>
          <a:prstGeom prst="rect">
            <a:avLst/>
          </a:prstGeom>
          <a:noFill/>
        </p:spPr>
      </p:pic>
      <p:pic>
        <p:nvPicPr>
          <p:cNvPr id="9" name="Picture 16" descr="C:\Users\mendio\Documents\dianne\PS1\download (1).jpg"/>
          <p:cNvPicPr>
            <a:picLocks noChangeAspect="1" noChangeArrowheads="1"/>
          </p:cNvPicPr>
          <p:nvPr/>
        </p:nvPicPr>
        <p:blipFill>
          <a:blip r:embed="rId4" cstate="print"/>
          <a:srcRect/>
          <a:stretch>
            <a:fillRect/>
          </a:stretch>
        </p:blipFill>
        <p:spPr bwMode="auto">
          <a:xfrm>
            <a:off x="7239000" y="2514600"/>
            <a:ext cx="1066800" cy="838200"/>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198" name="Picture 6" descr="https://cdn1.iconfinder.com/data/icons/finance_icons/PNG/png256/cash_register.png"/>
          <p:cNvPicPr>
            <a:picLocks noChangeAspect="1" noChangeArrowheads="1"/>
          </p:cNvPicPr>
          <p:nvPr/>
        </p:nvPicPr>
        <p:blipFill>
          <a:blip r:embed="rId5" cstate="print"/>
          <a:srcRect/>
          <a:stretch>
            <a:fillRect/>
          </a:stretch>
        </p:blipFill>
        <p:spPr bwMode="auto">
          <a:xfrm>
            <a:off x="838200" y="3124200"/>
            <a:ext cx="914400" cy="1143000"/>
          </a:xfrm>
          <a:prstGeom prst="rect">
            <a:avLst/>
          </a:prstGeom>
          <a:noFill/>
        </p:spPr>
      </p:pic>
      <p:sp>
        <p:nvSpPr>
          <p:cNvPr id="8200" name="AutoShape 8" descr="http://files.softicons.com/download/toolbar-icons/super-mono-sticker-icons-by-double-j-design/ico/monitor.ic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2" name="AutoShape 10" descr="http://files.softicons.com/download/toolbar-icons/super-mono-sticker-icons-by-double-j-design/ico/monitor.ic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4" name="AutoShape 12" descr="http://files.softicons.com/download/toolbar-icons/super-mono-sticker-icons-by-double-j-design/ico/monitor.ic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6" name="AutoShape 14" descr="http://files.softicons.com/download/toolbar-icons/super-mono-sticker-icons-by-double-j-design/ico/monitor.ic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8" name="AutoShape 16" descr="http://files.softicons.com/download/toolbar-icons/super-mono-sticker-icons-by-double-j-design/ico/monitor.ic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10" name="AutoShape 18" descr="http://files.softicons.com/download/toolbar-icons/super-mono-sticker-icons-by-double-j-design/ico/monitor.ic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214" name="Picture 22" descr="https://encrypted-tbn0.gstatic.com/images?q=tbn:ANd9GcRKmehJ4JWndl_hNO-tXnsKZ7sxriuWB-in64H-jBrbfKv0fg_J"/>
          <p:cNvPicPr>
            <a:picLocks noChangeAspect="1" noChangeArrowheads="1"/>
          </p:cNvPicPr>
          <p:nvPr/>
        </p:nvPicPr>
        <p:blipFill>
          <a:blip r:embed="rId6" cstate="print"/>
          <a:srcRect/>
          <a:stretch>
            <a:fillRect/>
          </a:stretch>
        </p:blipFill>
        <p:spPr bwMode="auto">
          <a:xfrm>
            <a:off x="6858000" y="4648200"/>
            <a:ext cx="1219200" cy="914400"/>
          </a:xfrm>
          <a:prstGeom prst="rect">
            <a:avLst/>
          </a:prstGeom>
          <a:noFill/>
        </p:spPr>
      </p:pic>
      <p:pic>
        <p:nvPicPr>
          <p:cNvPr id="19" name="Picture 22" descr="https://encrypted-tbn0.gstatic.com/images?q=tbn:ANd9GcRKmehJ4JWndl_hNO-tXnsKZ7sxriuWB-in64H-jBrbfKv0fg_J"/>
          <p:cNvPicPr>
            <a:picLocks noChangeAspect="1" noChangeArrowheads="1"/>
          </p:cNvPicPr>
          <p:nvPr/>
        </p:nvPicPr>
        <p:blipFill>
          <a:blip r:embed="rId6" cstate="print"/>
          <a:srcRect/>
          <a:stretch>
            <a:fillRect/>
          </a:stretch>
        </p:blipFill>
        <p:spPr bwMode="auto">
          <a:xfrm>
            <a:off x="1905000" y="5257800"/>
            <a:ext cx="1219200" cy="914400"/>
          </a:xfrm>
          <a:prstGeom prst="rect">
            <a:avLst/>
          </a:prstGeom>
          <a:noFill/>
        </p:spPr>
      </p:pic>
      <p:pic>
        <p:nvPicPr>
          <p:cNvPr id="8216" name="Picture 24" descr="https://cdn4.iconfinder.com/data/icons/aiga-symbol-signs/612/aiga_waiting_room_bg-128.png"/>
          <p:cNvPicPr>
            <a:picLocks noChangeAspect="1" noChangeArrowheads="1"/>
          </p:cNvPicPr>
          <p:nvPr/>
        </p:nvPicPr>
        <p:blipFill>
          <a:blip r:embed="rId7" cstate="print"/>
          <a:srcRect/>
          <a:stretch>
            <a:fillRect/>
          </a:stretch>
        </p:blipFill>
        <p:spPr bwMode="auto">
          <a:xfrm>
            <a:off x="4724400" y="5486400"/>
            <a:ext cx="990600" cy="914400"/>
          </a:xfrm>
          <a:prstGeom prst="rect">
            <a:avLst/>
          </a:prstGeom>
          <a:noFill/>
        </p:spPr>
      </p:pic>
      <p:pic>
        <p:nvPicPr>
          <p:cNvPr id="22" name="Picture 2"/>
          <p:cNvPicPr>
            <a:picLocks noGrp="1" noChangeAspect="1" noChangeArrowheads="1"/>
          </p:cNvPicPr>
          <p:nvPr>
            <p:ph sz="quarter" idx="1"/>
          </p:nvPr>
        </p:nvPicPr>
        <p:blipFill>
          <a:blip r:embed="rId8" cstate="print"/>
          <a:srcRect/>
          <a:stretch>
            <a:fillRect/>
          </a:stretch>
        </p:blipFill>
        <p:spPr bwMode="auto">
          <a:xfrm>
            <a:off x="5715000" y="1143000"/>
            <a:ext cx="1066800" cy="1143000"/>
          </a:xfrm>
          <a:prstGeom prst="rect">
            <a:avLst/>
          </a:prstGeom>
          <a:noFill/>
          <a:ln w="9525">
            <a:noFill/>
            <a:miter lim="800000"/>
            <a:headEnd/>
            <a:tailEnd/>
          </a:ln>
        </p:spPr>
      </p:pic>
      <p:cxnSp>
        <p:nvCxnSpPr>
          <p:cNvPr id="26" name="Straight Connector 25"/>
          <p:cNvCxnSpPr/>
          <p:nvPr/>
        </p:nvCxnSpPr>
        <p:spPr>
          <a:xfrm flipH="1">
            <a:off x="5410200" y="2209800"/>
            <a:ext cx="6858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705600" y="1676400"/>
            <a:ext cx="9144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7391400" y="3429000"/>
            <a:ext cx="1524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5791200" y="5181600"/>
            <a:ext cx="9906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200400" y="5715000"/>
            <a:ext cx="1447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8198" idx="2"/>
          </p:cNvCxnSpPr>
          <p:nvPr/>
        </p:nvCxnSpPr>
        <p:spPr>
          <a:xfrm>
            <a:off x="1295400" y="4267200"/>
            <a:ext cx="1143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8196" idx="3"/>
            <a:endCxn id="22" idx="1"/>
          </p:cNvCxnSpPr>
          <p:nvPr/>
        </p:nvCxnSpPr>
        <p:spPr>
          <a:xfrm flipV="1">
            <a:off x="3962400" y="1714500"/>
            <a:ext cx="1752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1828800" y="3352800"/>
            <a:ext cx="175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1828800" y="3886200"/>
            <a:ext cx="15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2057400" y="3426023"/>
            <a:ext cx="121920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Print Receipt</a:t>
            </a:r>
            <a:endParaRPr lang="en-US" sz="1400" dirty="0">
              <a:latin typeface="Times New Roman" pitchFamily="18" charset="0"/>
              <a:cs typeface="Times New Roman" pitchFamily="18" charset="0"/>
            </a:endParaRPr>
          </a:p>
        </p:txBody>
      </p:sp>
      <p:sp>
        <p:nvSpPr>
          <p:cNvPr id="70" name="TextBox 69"/>
          <p:cNvSpPr txBox="1"/>
          <p:nvPr/>
        </p:nvSpPr>
        <p:spPr>
          <a:xfrm>
            <a:off x="2133600" y="1676400"/>
            <a:ext cx="1143000" cy="307777"/>
          </a:xfrm>
          <a:prstGeom prst="rect">
            <a:avLst/>
          </a:prstGeom>
          <a:noFill/>
        </p:spPr>
        <p:txBody>
          <a:bodyPr wrap="square" rtlCol="0">
            <a:spAutoFit/>
          </a:bodyPr>
          <a:lstStyle/>
          <a:p>
            <a:pPr algn="ctr"/>
            <a:r>
              <a:rPr lang="en-US" sz="1400" dirty="0" smtClean="0">
                <a:latin typeface="Times New Roman" pitchFamily="18" charset="0"/>
                <a:cs typeface="Times New Roman" pitchFamily="18" charset="0"/>
              </a:rPr>
              <a:t>(Customer)</a:t>
            </a:r>
            <a:endParaRPr lang="en-US" sz="1400" dirty="0">
              <a:latin typeface="Times New Roman" pitchFamily="18" charset="0"/>
              <a:cs typeface="Times New Roman" pitchFamily="18" charset="0"/>
            </a:endParaRPr>
          </a:p>
        </p:txBody>
      </p:sp>
      <p:sp>
        <p:nvSpPr>
          <p:cNvPr id="71" name="TextBox 70"/>
          <p:cNvSpPr txBox="1"/>
          <p:nvPr/>
        </p:nvSpPr>
        <p:spPr>
          <a:xfrm>
            <a:off x="5181600" y="1295400"/>
            <a:ext cx="76200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(Staff)</a:t>
            </a:r>
            <a:endParaRPr lang="en-US" sz="1400" dirty="0">
              <a:latin typeface="Times New Roman" pitchFamily="18" charset="0"/>
              <a:cs typeface="Times New Roman" pitchFamily="18" charset="0"/>
            </a:endParaRPr>
          </a:p>
        </p:txBody>
      </p:sp>
      <p:cxnSp>
        <p:nvCxnSpPr>
          <p:cNvPr id="73" name="Straight Arrow Connector 72"/>
          <p:cNvCxnSpPr/>
          <p:nvPr/>
        </p:nvCxnSpPr>
        <p:spPr>
          <a:xfrm flipH="1" flipV="1">
            <a:off x="3657600" y="2286000"/>
            <a:ext cx="7239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4572000" y="1828800"/>
            <a:ext cx="60960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Order</a:t>
            </a:r>
            <a:endParaRPr lang="en-US" sz="1400" dirty="0">
              <a:latin typeface="Times New Roman" pitchFamily="18" charset="0"/>
              <a:cs typeface="Times New Roman" pitchFamily="18" charset="0"/>
            </a:endParaRPr>
          </a:p>
        </p:txBody>
      </p:sp>
      <p:sp>
        <p:nvSpPr>
          <p:cNvPr id="93" name="TextBox 92"/>
          <p:cNvSpPr txBox="1"/>
          <p:nvPr/>
        </p:nvSpPr>
        <p:spPr>
          <a:xfrm>
            <a:off x="7391400" y="1828800"/>
            <a:ext cx="114300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Menu Tablet</a:t>
            </a:r>
            <a:endParaRPr lang="en-US" sz="1400" dirty="0">
              <a:latin typeface="Times New Roman" pitchFamily="18" charset="0"/>
              <a:cs typeface="Times New Roman" pitchFamily="18" charset="0"/>
            </a:endParaRPr>
          </a:p>
        </p:txBody>
      </p:sp>
      <p:sp>
        <p:nvSpPr>
          <p:cNvPr id="94" name="TextBox 93"/>
          <p:cNvSpPr txBox="1"/>
          <p:nvPr/>
        </p:nvSpPr>
        <p:spPr>
          <a:xfrm>
            <a:off x="7467600" y="3962400"/>
            <a:ext cx="137160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Send to Kitchen</a:t>
            </a:r>
            <a:endParaRPr lang="en-US" sz="1400" dirty="0">
              <a:latin typeface="Times New Roman" pitchFamily="18" charset="0"/>
              <a:cs typeface="Times New Roman" pitchFamily="18" charset="0"/>
            </a:endParaRPr>
          </a:p>
        </p:txBody>
      </p:sp>
      <p:sp>
        <p:nvSpPr>
          <p:cNvPr id="95" name="TextBox 94"/>
          <p:cNvSpPr txBox="1"/>
          <p:nvPr/>
        </p:nvSpPr>
        <p:spPr>
          <a:xfrm>
            <a:off x="5715000" y="6096000"/>
            <a:ext cx="160020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Waiting  the order</a:t>
            </a:r>
            <a:endParaRPr lang="en-US" sz="1400" dirty="0">
              <a:latin typeface="Times New Roman" pitchFamily="18" charset="0"/>
              <a:cs typeface="Times New Roman" pitchFamily="18" charset="0"/>
            </a:endParaRPr>
          </a:p>
        </p:txBody>
      </p:sp>
      <p:sp>
        <p:nvSpPr>
          <p:cNvPr id="96" name="TextBox 95"/>
          <p:cNvSpPr txBox="1"/>
          <p:nvPr/>
        </p:nvSpPr>
        <p:spPr>
          <a:xfrm>
            <a:off x="3200400" y="5867400"/>
            <a:ext cx="1295400" cy="304800"/>
          </a:xfrm>
          <a:prstGeom prst="rect">
            <a:avLst/>
          </a:prstGeom>
          <a:noFill/>
        </p:spPr>
        <p:txBody>
          <a:bodyPr wrap="square" rtlCol="0">
            <a:spAutoFit/>
          </a:bodyPr>
          <a:lstStyle/>
          <a:p>
            <a:r>
              <a:rPr lang="en-US" sz="1400" dirty="0" smtClean="0">
                <a:latin typeface="Times New Roman" pitchFamily="18" charset="0"/>
                <a:cs typeface="Times New Roman" pitchFamily="18" charset="0"/>
              </a:rPr>
              <a:t>Ready to serve</a:t>
            </a:r>
            <a:endParaRPr lang="en-US" sz="1400" dirty="0">
              <a:latin typeface="Times New Roman" pitchFamily="18" charset="0"/>
              <a:cs typeface="Times New Roman" pitchFamily="18" charset="0"/>
            </a:endParaRPr>
          </a:p>
        </p:txBody>
      </p:sp>
      <p:sp>
        <p:nvSpPr>
          <p:cNvPr id="97" name="TextBox 96"/>
          <p:cNvSpPr txBox="1"/>
          <p:nvPr/>
        </p:nvSpPr>
        <p:spPr>
          <a:xfrm>
            <a:off x="609600" y="4724400"/>
            <a:ext cx="1295400" cy="304800"/>
          </a:xfrm>
          <a:prstGeom prst="rect">
            <a:avLst/>
          </a:prstGeom>
          <a:noFill/>
        </p:spPr>
        <p:txBody>
          <a:bodyPr wrap="square" rtlCol="0">
            <a:spAutoFit/>
          </a:bodyPr>
          <a:lstStyle/>
          <a:p>
            <a:r>
              <a:rPr lang="en-US" sz="1400" dirty="0" smtClean="0">
                <a:latin typeface="Times New Roman" pitchFamily="18" charset="0"/>
                <a:cs typeface="Times New Roman" pitchFamily="18" charset="0"/>
              </a:rPr>
              <a:t>Compute Bill</a:t>
            </a:r>
            <a:endParaRPr lang="en-US" sz="1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5257800" cy="914400"/>
          </a:xfrm>
        </p:spPr>
        <p:txBody>
          <a:bodyPr>
            <a:normAutofit/>
          </a:bodyPr>
          <a:lstStyle/>
          <a:p>
            <a:pPr algn="ctr"/>
            <a:r>
              <a:rPr lang="en-US" sz="3600" b="1" dirty="0" smtClean="0">
                <a:solidFill>
                  <a:schemeClr val="tx1"/>
                </a:solidFill>
                <a:latin typeface="Times New Roman" pitchFamily="18" charset="0"/>
                <a:cs typeface="Times New Roman" pitchFamily="18" charset="0"/>
              </a:rPr>
              <a:t>WORKFLOW</a:t>
            </a:r>
            <a:endParaRPr lang="en-US" sz="3600" b="1" dirty="0">
              <a:solidFill>
                <a:schemeClr val="tx1"/>
              </a:solidFill>
              <a:latin typeface="Times New Roman" pitchFamily="18" charset="0"/>
              <a:cs typeface="Times New Roman" pitchFamily="18" charset="0"/>
            </a:endParaRPr>
          </a:p>
        </p:txBody>
      </p:sp>
      <p:sp>
        <p:nvSpPr>
          <p:cNvPr id="4" name="Title 1"/>
          <p:cNvSpPr txBox="1">
            <a:spLocks/>
          </p:cNvSpPr>
          <p:nvPr/>
        </p:nvSpPr>
        <p:spPr>
          <a:xfrm>
            <a:off x="304800" y="1066800"/>
            <a:ext cx="8610600" cy="5562600"/>
          </a:xfrm>
          <a:prstGeom prst="round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1" i="0" u="none" strike="noStrike" kern="1200" normalizeH="0" baseline="0" noProof="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Times New Roman" pitchFamily="18" charset="0"/>
              <a:ea typeface="+mj-ea"/>
              <a:cs typeface="Times New Roman" pitchFamily="18" charset="0"/>
            </a:endParaRPr>
          </a:p>
        </p:txBody>
      </p:sp>
      <p:pic>
        <p:nvPicPr>
          <p:cNvPr id="1026" name="Picture 2" descr="http://www.colourbox.com/preview/4259229-925590-3d-small-person-pushing-zoom-icon.jpg"/>
          <p:cNvPicPr>
            <a:picLocks noChangeAspect="1" noChangeArrowheads="1"/>
          </p:cNvPicPr>
          <p:nvPr/>
        </p:nvPicPr>
        <p:blipFill>
          <a:blip r:embed="rId2" cstate="print"/>
          <a:srcRect/>
          <a:stretch>
            <a:fillRect/>
          </a:stretch>
        </p:blipFill>
        <p:spPr bwMode="auto">
          <a:xfrm>
            <a:off x="1752600" y="1295400"/>
            <a:ext cx="838200" cy="914399"/>
          </a:xfrm>
          <a:prstGeom prst="rect">
            <a:avLst/>
          </a:prstGeom>
          <a:noFill/>
        </p:spPr>
      </p:pic>
      <p:sp>
        <p:nvSpPr>
          <p:cNvPr id="6" name="TextBox 5"/>
          <p:cNvSpPr txBox="1"/>
          <p:nvPr/>
        </p:nvSpPr>
        <p:spPr>
          <a:xfrm>
            <a:off x="2286000" y="1752600"/>
            <a:ext cx="1143000" cy="461665"/>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Log in to the system</a:t>
            </a:r>
            <a:endParaRPr lang="en-US" sz="1200" dirty="0">
              <a:latin typeface="Times New Roman" pitchFamily="18" charset="0"/>
              <a:cs typeface="Times New Roman" pitchFamily="18" charset="0"/>
            </a:endParaRPr>
          </a:p>
        </p:txBody>
      </p:sp>
      <p:pic>
        <p:nvPicPr>
          <p:cNvPr id="7" name="Picture 2" descr="http://www.colourbox.com/preview/4259229-925590-3d-small-person-pushing-zoom-icon.jpg"/>
          <p:cNvPicPr>
            <a:picLocks noChangeAspect="1" noChangeArrowheads="1"/>
          </p:cNvPicPr>
          <p:nvPr/>
        </p:nvPicPr>
        <p:blipFill>
          <a:blip r:embed="rId2" cstate="print"/>
          <a:srcRect/>
          <a:stretch>
            <a:fillRect/>
          </a:stretch>
        </p:blipFill>
        <p:spPr bwMode="auto">
          <a:xfrm>
            <a:off x="6553200" y="2667000"/>
            <a:ext cx="838200" cy="914399"/>
          </a:xfrm>
          <a:prstGeom prst="rect">
            <a:avLst/>
          </a:prstGeom>
          <a:noFill/>
        </p:spPr>
      </p:pic>
      <p:pic>
        <p:nvPicPr>
          <p:cNvPr id="8" name="Picture 2" descr="http://www.colourbox.com/preview/4259229-925590-3d-small-person-pushing-zoom-icon.jpg"/>
          <p:cNvPicPr>
            <a:picLocks noChangeAspect="1" noChangeArrowheads="1"/>
          </p:cNvPicPr>
          <p:nvPr/>
        </p:nvPicPr>
        <p:blipFill>
          <a:blip r:embed="rId2" cstate="print"/>
          <a:srcRect/>
          <a:stretch>
            <a:fillRect/>
          </a:stretch>
        </p:blipFill>
        <p:spPr bwMode="auto">
          <a:xfrm>
            <a:off x="5486400" y="1371600"/>
            <a:ext cx="838200" cy="914399"/>
          </a:xfrm>
          <a:prstGeom prst="rect">
            <a:avLst/>
          </a:prstGeom>
          <a:noFill/>
        </p:spPr>
      </p:pic>
      <p:pic>
        <p:nvPicPr>
          <p:cNvPr id="9" name="Picture 2" descr="http://www.colourbox.com/preview/4259229-925590-3d-small-person-pushing-zoom-icon.jpg"/>
          <p:cNvPicPr>
            <a:picLocks noChangeAspect="1" noChangeArrowheads="1"/>
          </p:cNvPicPr>
          <p:nvPr/>
        </p:nvPicPr>
        <p:blipFill>
          <a:blip r:embed="rId2" cstate="print"/>
          <a:srcRect/>
          <a:stretch>
            <a:fillRect/>
          </a:stretch>
        </p:blipFill>
        <p:spPr bwMode="auto">
          <a:xfrm>
            <a:off x="3581400" y="1371600"/>
            <a:ext cx="838200" cy="914399"/>
          </a:xfrm>
          <a:prstGeom prst="rect">
            <a:avLst/>
          </a:prstGeom>
          <a:noFill/>
        </p:spPr>
      </p:pic>
      <p:pic>
        <p:nvPicPr>
          <p:cNvPr id="10" name="Picture 2" descr="http://www.colourbox.com/preview/4259229-925590-3d-small-person-pushing-zoom-icon.jpg"/>
          <p:cNvPicPr>
            <a:picLocks noChangeAspect="1" noChangeArrowheads="1"/>
          </p:cNvPicPr>
          <p:nvPr/>
        </p:nvPicPr>
        <p:blipFill>
          <a:blip r:embed="rId2" cstate="print"/>
          <a:srcRect/>
          <a:stretch>
            <a:fillRect/>
          </a:stretch>
        </p:blipFill>
        <p:spPr bwMode="auto">
          <a:xfrm>
            <a:off x="6553200" y="4191001"/>
            <a:ext cx="838200" cy="914399"/>
          </a:xfrm>
          <a:prstGeom prst="rect">
            <a:avLst/>
          </a:prstGeom>
          <a:noFill/>
        </p:spPr>
      </p:pic>
      <p:pic>
        <p:nvPicPr>
          <p:cNvPr id="11" name="Picture 2" descr="http://www.colourbox.com/preview/4259229-925590-3d-small-person-pushing-zoom-icon.jpg"/>
          <p:cNvPicPr>
            <a:picLocks noChangeAspect="1" noChangeArrowheads="1"/>
          </p:cNvPicPr>
          <p:nvPr/>
        </p:nvPicPr>
        <p:blipFill>
          <a:blip r:embed="rId2" cstate="print"/>
          <a:srcRect/>
          <a:stretch>
            <a:fillRect/>
          </a:stretch>
        </p:blipFill>
        <p:spPr bwMode="auto">
          <a:xfrm>
            <a:off x="2209800" y="4876800"/>
            <a:ext cx="838200" cy="914399"/>
          </a:xfrm>
          <a:prstGeom prst="rect">
            <a:avLst/>
          </a:prstGeom>
          <a:noFill/>
        </p:spPr>
      </p:pic>
      <p:pic>
        <p:nvPicPr>
          <p:cNvPr id="12" name="Picture 2" descr="http://www.colourbox.com/preview/4259229-925590-3d-small-person-pushing-zoom-icon.jpg"/>
          <p:cNvPicPr>
            <a:picLocks noChangeAspect="1" noChangeArrowheads="1"/>
          </p:cNvPicPr>
          <p:nvPr/>
        </p:nvPicPr>
        <p:blipFill>
          <a:blip r:embed="rId2" cstate="print"/>
          <a:srcRect/>
          <a:stretch>
            <a:fillRect/>
          </a:stretch>
        </p:blipFill>
        <p:spPr bwMode="auto">
          <a:xfrm>
            <a:off x="3657600" y="4800600"/>
            <a:ext cx="838200" cy="914399"/>
          </a:xfrm>
          <a:prstGeom prst="rect">
            <a:avLst/>
          </a:prstGeom>
          <a:noFill/>
        </p:spPr>
      </p:pic>
      <p:pic>
        <p:nvPicPr>
          <p:cNvPr id="13" name="Picture 2" descr="http://www.colourbox.com/preview/4259229-925590-3d-small-person-pushing-zoom-icon.jpg"/>
          <p:cNvPicPr>
            <a:picLocks noChangeAspect="1" noChangeArrowheads="1"/>
          </p:cNvPicPr>
          <p:nvPr/>
        </p:nvPicPr>
        <p:blipFill>
          <a:blip r:embed="rId2" cstate="print"/>
          <a:srcRect/>
          <a:stretch>
            <a:fillRect/>
          </a:stretch>
        </p:blipFill>
        <p:spPr bwMode="auto">
          <a:xfrm>
            <a:off x="5257800" y="4800600"/>
            <a:ext cx="838200" cy="914399"/>
          </a:xfrm>
          <a:prstGeom prst="rect">
            <a:avLst/>
          </a:prstGeom>
          <a:noFill/>
        </p:spPr>
      </p:pic>
      <p:sp>
        <p:nvSpPr>
          <p:cNvPr id="15" name="TextBox 14"/>
          <p:cNvSpPr txBox="1"/>
          <p:nvPr/>
        </p:nvSpPr>
        <p:spPr>
          <a:xfrm>
            <a:off x="4114800" y="1752600"/>
            <a:ext cx="1143000" cy="646331"/>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Present the tablet to the customer</a:t>
            </a:r>
            <a:endParaRPr lang="en-US" sz="1200" dirty="0">
              <a:latin typeface="Times New Roman" pitchFamily="18" charset="0"/>
              <a:cs typeface="Times New Roman" pitchFamily="18" charset="0"/>
            </a:endParaRPr>
          </a:p>
        </p:txBody>
      </p:sp>
      <p:sp>
        <p:nvSpPr>
          <p:cNvPr id="16" name="TextBox 15"/>
          <p:cNvSpPr txBox="1"/>
          <p:nvPr/>
        </p:nvSpPr>
        <p:spPr>
          <a:xfrm>
            <a:off x="6172200" y="1676400"/>
            <a:ext cx="1143000" cy="830997"/>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The customer  will choose their order  to the tablet</a:t>
            </a:r>
            <a:endParaRPr lang="en-US" sz="1200" dirty="0">
              <a:latin typeface="Times New Roman" pitchFamily="18" charset="0"/>
              <a:cs typeface="Times New Roman" pitchFamily="18" charset="0"/>
            </a:endParaRPr>
          </a:p>
        </p:txBody>
      </p:sp>
      <p:sp>
        <p:nvSpPr>
          <p:cNvPr id="17" name="TextBox 16"/>
          <p:cNvSpPr txBox="1"/>
          <p:nvPr/>
        </p:nvSpPr>
        <p:spPr>
          <a:xfrm>
            <a:off x="7239000" y="2971800"/>
            <a:ext cx="1143000" cy="830997"/>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Customer order will send to the kitchen  monitor</a:t>
            </a:r>
            <a:endParaRPr lang="en-US" sz="1200" dirty="0">
              <a:latin typeface="Times New Roman" pitchFamily="18" charset="0"/>
              <a:cs typeface="Times New Roman" pitchFamily="18" charset="0"/>
            </a:endParaRPr>
          </a:p>
        </p:txBody>
      </p:sp>
      <p:sp>
        <p:nvSpPr>
          <p:cNvPr id="18" name="TextBox 17"/>
          <p:cNvSpPr txBox="1"/>
          <p:nvPr/>
        </p:nvSpPr>
        <p:spPr>
          <a:xfrm>
            <a:off x="7162800" y="4491335"/>
            <a:ext cx="1143000" cy="461665"/>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Waiting to the customer order</a:t>
            </a:r>
            <a:endParaRPr lang="en-US" sz="1200" dirty="0">
              <a:latin typeface="Times New Roman" pitchFamily="18" charset="0"/>
              <a:cs typeface="Times New Roman" pitchFamily="18" charset="0"/>
            </a:endParaRPr>
          </a:p>
        </p:txBody>
      </p:sp>
      <p:sp>
        <p:nvSpPr>
          <p:cNvPr id="19" name="TextBox 18"/>
          <p:cNvSpPr txBox="1"/>
          <p:nvPr/>
        </p:nvSpPr>
        <p:spPr>
          <a:xfrm>
            <a:off x="5867400" y="5334000"/>
            <a:ext cx="1143000" cy="1107996"/>
          </a:xfrm>
          <a:prstGeom prst="rect">
            <a:avLst/>
          </a:prstGeom>
          <a:noFill/>
        </p:spPr>
        <p:txBody>
          <a:bodyPr wrap="square" rtlCol="0">
            <a:spAutoFit/>
          </a:bodyPr>
          <a:lstStyle/>
          <a:p>
            <a:pPr algn="ctr"/>
            <a:r>
              <a:rPr lang="en-US" sz="1100" dirty="0" smtClean="0">
                <a:latin typeface="Times New Roman" pitchFamily="18" charset="0"/>
                <a:cs typeface="Times New Roman" pitchFamily="18" charset="0"/>
              </a:rPr>
              <a:t>The monitor outside the kitchen show that the customer order will ready to serve</a:t>
            </a:r>
            <a:endParaRPr lang="en-US" sz="1100" dirty="0">
              <a:latin typeface="Times New Roman" pitchFamily="18" charset="0"/>
              <a:cs typeface="Times New Roman" pitchFamily="18" charset="0"/>
            </a:endParaRPr>
          </a:p>
        </p:txBody>
      </p:sp>
      <p:sp>
        <p:nvSpPr>
          <p:cNvPr id="20" name="TextBox 19"/>
          <p:cNvSpPr txBox="1"/>
          <p:nvPr/>
        </p:nvSpPr>
        <p:spPr>
          <a:xfrm>
            <a:off x="3429000" y="5710535"/>
            <a:ext cx="1143000" cy="461665"/>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Compute the total bill</a:t>
            </a:r>
            <a:endParaRPr lang="en-US" sz="1200" dirty="0">
              <a:latin typeface="Times New Roman" pitchFamily="18" charset="0"/>
              <a:cs typeface="Times New Roman" pitchFamily="18" charset="0"/>
            </a:endParaRPr>
          </a:p>
        </p:txBody>
      </p:sp>
      <p:sp>
        <p:nvSpPr>
          <p:cNvPr id="21" name="TextBox 20"/>
          <p:cNvSpPr txBox="1"/>
          <p:nvPr/>
        </p:nvSpPr>
        <p:spPr>
          <a:xfrm>
            <a:off x="2057400" y="5715000"/>
            <a:ext cx="1143000"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Print Receipt</a:t>
            </a:r>
            <a:endParaRPr lang="en-US" sz="1200" dirty="0">
              <a:latin typeface="Times New Roman" pitchFamily="18" charset="0"/>
              <a:cs typeface="Times New Roman" pitchFamily="18" charset="0"/>
            </a:endParaRPr>
          </a:p>
        </p:txBody>
      </p:sp>
      <p:pic>
        <p:nvPicPr>
          <p:cNvPr id="22" name="Picture 2" descr="http://www.colourbox.com/preview/4259229-925590-3d-small-person-pushing-zoom-icon.jpg"/>
          <p:cNvPicPr>
            <a:picLocks noChangeAspect="1" noChangeArrowheads="1"/>
          </p:cNvPicPr>
          <p:nvPr/>
        </p:nvPicPr>
        <p:blipFill>
          <a:blip r:embed="rId2" cstate="print"/>
          <a:srcRect/>
          <a:stretch>
            <a:fillRect/>
          </a:stretch>
        </p:blipFill>
        <p:spPr bwMode="auto">
          <a:xfrm>
            <a:off x="914400" y="4267200"/>
            <a:ext cx="838200" cy="914399"/>
          </a:xfrm>
          <a:prstGeom prst="rect">
            <a:avLst/>
          </a:prstGeom>
          <a:noFill/>
        </p:spPr>
      </p:pic>
      <p:sp>
        <p:nvSpPr>
          <p:cNvPr id="23" name="TextBox 22"/>
          <p:cNvSpPr txBox="1"/>
          <p:nvPr/>
        </p:nvSpPr>
        <p:spPr>
          <a:xfrm>
            <a:off x="609600" y="5105400"/>
            <a:ext cx="1143000"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Log out</a:t>
            </a:r>
            <a:endParaRPr lang="en-US" sz="1200" dirty="0">
              <a:latin typeface="Times New Roman" pitchFamily="18" charset="0"/>
              <a:cs typeface="Times New Roman" pitchFamily="18" charset="0"/>
            </a:endParaRPr>
          </a:p>
        </p:txBody>
      </p:sp>
      <p:cxnSp>
        <p:nvCxnSpPr>
          <p:cNvPr id="29" name="Straight Arrow Connector 28"/>
          <p:cNvCxnSpPr/>
          <p:nvPr/>
        </p:nvCxnSpPr>
        <p:spPr>
          <a:xfrm>
            <a:off x="2514600" y="16764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343400" y="1676400"/>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096000" y="2057400"/>
            <a:ext cx="6096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7" idx="2"/>
            <a:endCxn id="10" idx="0"/>
          </p:cNvCxnSpPr>
          <p:nvPr/>
        </p:nvCxnSpPr>
        <p:spPr>
          <a:xfrm>
            <a:off x="6972300" y="3581399"/>
            <a:ext cx="0" cy="6096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6019800" y="4724400"/>
            <a:ext cx="685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4343400" y="533400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2895600" y="53340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flipV="1">
            <a:off x="1524000" y="4876801"/>
            <a:ext cx="762000" cy="3809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969</TotalTime>
  <Words>412</Words>
  <Application>Microsoft Office PowerPoint</Application>
  <PresentationFormat>On-screen Show (4:3)</PresentationFormat>
  <Paragraphs>120</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Slide 1</vt:lpstr>
      <vt:lpstr>What the system does as a whole :</vt:lpstr>
      <vt:lpstr>Transaction Covered : </vt:lpstr>
      <vt:lpstr>Slide 4</vt:lpstr>
      <vt:lpstr>Slide 5</vt:lpstr>
      <vt:lpstr>INTEGRATION WITH OTHER SYSTEM PRESENTED VIA DIAGRAM</vt:lpstr>
      <vt:lpstr>SOLUTION  ARCHITECTURE</vt:lpstr>
      <vt:lpstr>SYSTEM LAYOUT</vt:lpstr>
      <vt:lpstr>WORKFLOW</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carlos family</dc:creator>
  <cp:lastModifiedBy>mendio</cp:lastModifiedBy>
  <cp:revision>90</cp:revision>
  <dcterms:created xsi:type="dcterms:W3CDTF">2014-01-09T23:56:41Z</dcterms:created>
  <dcterms:modified xsi:type="dcterms:W3CDTF">2013-10-19T18:26:53Z</dcterms:modified>
</cp:coreProperties>
</file>